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2.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53" r:id="rId5"/>
    <p:sldMasterId id="2147483834" r:id="rId6"/>
  </p:sldMasterIdLst>
  <p:notesMasterIdLst>
    <p:notesMasterId r:id="rId34"/>
  </p:notesMasterIdLst>
  <p:handoutMasterIdLst>
    <p:handoutMasterId r:id="rId35"/>
  </p:handoutMasterIdLst>
  <p:sldIdLst>
    <p:sldId id="271" r:id="rId7"/>
    <p:sldId id="257" r:id="rId8"/>
    <p:sldId id="262" r:id="rId9"/>
    <p:sldId id="263" r:id="rId10"/>
    <p:sldId id="258" r:id="rId11"/>
    <p:sldId id="273" r:id="rId12"/>
    <p:sldId id="259" r:id="rId13"/>
    <p:sldId id="266" r:id="rId14"/>
    <p:sldId id="268" r:id="rId15"/>
    <p:sldId id="267" r:id="rId16"/>
    <p:sldId id="274" r:id="rId17"/>
    <p:sldId id="270" r:id="rId18"/>
    <p:sldId id="275" r:id="rId19"/>
    <p:sldId id="264" r:id="rId20"/>
    <p:sldId id="261" r:id="rId21"/>
    <p:sldId id="276" r:id="rId22"/>
    <p:sldId id="284" r:id="rId23"/>
    <p:sldId id="260" r:id="rId24"/>
    <p:sldId id="277" r:id="rId25"/>
    <p:sldId id="265" r:id="rId26"/>
    <p:sldId id="278" r:id="rId27"/>
    <p:sldId id="272" r:id="rId28"/>
    <p:sldId id="279" r:id="rId29"/>
    <p:sldId id="280" r:id="rId30"/>
    <p:sldId id="281" r:id="rId31"/>
    <p:sldId id="282" r:id="rId32"/>
    <p:sldId id="28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39738"/>
    <a:srgbClr val="006ECC"/>
    <a:srgbClr val="9BC7BE"/>
    <a:srgbClr val="69AB9E"/>
    <a:srgbClr val="D9D9D9"/>
    <a:srgbClr val="026AFE"/>
    <a:srgbClr val="E7F9EA"/>
    <a:srgbClr val="BDEE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6247" autoAdjust="0"/>
  </p:normalViewPr>
  <p:slideViewPr>
    <p:cSldViewPr snapToGrid="0">
      <p:cViewPr varScale="1">
        <p:scale>
          <a:sx n="95" d="100"/>
          <a:sy n="95" d="100"/>
        </p:scale>
        <p:origin x="96" y="348"/>
      </p:cViewPr>
      <p:guideLst/>
    </p:cSldViewPr>
  </p:slideViewPr>
  <p:notesTextViewPr>
    <p:cViewPr>
      <p:scale>
        <a:sx n="3" d="2"/>
        <a:sy n="3" d="2"/>
      </p:scale>
      <p:origin x="0" y="0"/>
    </p:cViewPr>
  </p:notesTextViewPr>
  <p:notesViewPr>
    <p:cSldViewPr snapToGrid="0">
      <p:cViewPr varScale="1">
        <p:scale>
          <a:sx n="81" d="100"/>
          <a:sy n="81" d="100"/>
        </p:scale>
        <p:origin x="3144"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72FF7E-2B72-DBFF-4784-C35DB6E89D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69F048F-FAE6-7EB6-21C8-A2CF0249EAF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D7670A-2252-4046-99CF-235831D495B8}" type="datetimeFigureOut">
              <a:rPr lang="en-US" smtClean="0"/>
              <a:t>2/9/2026</a:t>
            </a:fld>
            <a:endParaRPr lang="en-US" dirty="0"/>
          </a:p>
        </p:txBody>
      </p:sp>
      <p:sp>
        <p:nvSpPr>
          <p:cNvPr id="4" name="Footer Placeholder 3">
            <a:extLst>
              <a:ext uri="{FF2B5EF4-FFF2-40B4-BE49-F238E27FC236}">
                <a16:creationId xmlns:a16="http://schemas.microsoft.com/office/drawing/2014/main" id="{6A5B0AE5-04B9-74E1-592D-F60B022E277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EBDDC66-7331-1830-4DA2-6AFDECB1AC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1AD6B1E-0EE1-4418-AACE-195487918CAB}" type="slidenum">
              <a:rPr lang="en-US" smtClean="0"/>
              <a:t>‹#›</a:t>
            </a:fld>
            <a:endParaRPr lang="en-US" dirty="0"/>
          </a:p>
        </p:txBody>
      </p:sp>
    </p:spTree>
    <p:extLst>
      <p:ext uri="{BB962C8B-B14F-4D97-AF65-F5344CB8AC3E}">
        <p14:creationId xmlns:p14="http://schemas.microsoft.com/office/powerpoint/2010/main" val="529829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13E4E4-6480-46D1-B497-2A50542E0D40}" type="datetimeFigureOut">
              <a:rPr lang="en-US" smtClean="0"/>
              <a:t>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D83397-4B2A-4A7B-A5E6-8D106D1F683A}" type="slidenum">
              <a:rPr lang="en-US" smtClean="0"/>
              <a:t>‹#›</a:t>
            </a:fld>
            <a:endParaRPr lang="en-US" dirty="0"/>
          </a:p>
        </p:txBody>
      </p:sp>
    </p:spTree>
    <p:extLst>
      <p:ext uri="{BB962C8B-B14F-4D97-AF65-F5344CB8AC3E}">
        <p14:creationId xmlns:p14="http://schemas.microsoft.com/office/powerpoint/2010/main" val="3929329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*Warranty. </a:t>
            </a:r>
          </a:p>
          <a:p>
            <a:r>
              <a:rPr lang="en-US" dirty="0"/>
              <a:t>Technician should inspect to confirm condition and compatibility </a:t>
            </a:r>
          </a:p>
        </p:txBody>
      </p:sp>
      <p:sp>
        <p:nvSpPr>
          <p:cNvPr id="4" name="Slide Number Placeholder 3"/>
          <p:cNvSpPr>
            <a:spLocks noGrp="1"/>
          </p:cNvSpPr>
          <p:nvPr>
            <p:ph type="sldNum" sz="quarter" idx="5"/>
          </p:nvPr>
        </p:nvSpPr>
        <p:spPr/>
        <p:txBody>
          <a:bodyPr/>
          <a:lstStyle/>
          <a:p>
            <a:fld id="{19D83397-4B2A-4A7B-A5E6-8D106D1F683A}" type="slidenum">
              <a:rPr lang="en-US" smtClean="0"/>
              <a:t>10</a:t>
            </a:fld>
            <a:endParaRPr lang="en-US" dirty="0"/>
          </a:p>
        </p:txBody>
      </p:sp>
    </p:spTree>
    <p:extLst>
      <p:ext uri="{BB962C8B-B14F-4D97-AF65-F5344CB8AC3E}">
        <p14:creationId xmlns:p14="http://schemas.microsoft.com/office/powerpoint/2010/main" val="3470221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D83397-4B2A-4A7B-A5E6-8D106D1F683A}" type="slidenum">
              <a:rPr lang="en-US" smtClean="0"/>
              <a:t>23</a:t>
            </a:fld>
            <a:endParaRPr lang="en-US" dirty="0"/>
          </a:p>
        </p:txBody>
      </p:sp>
    </p:spTree>
    <p:extLst>
      <p:ext uri="{BB962C8B-B14F-4D97-AF65-F5344CB8AC3E}">
        <p14:creationId xmlns:p14="http://schemas.microsoft.com/office/powerpoint/2010/main" val="5902624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7.svg"/></Relationships>
</file>

<file path=ppt/slideLayouts/_rels/slideLayout2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0.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9.svg"/><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1.svg"/><Relationship Id="rId4" Type="http://schemas.openxmlformats.org/officeDocument/2006/relationships/image" Target="../media/image30.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3.svg"/><Relationship Id="rId4" Type="http://schemas.openxmlformats.org/officeDocument/2006/relationships/image" Target="../media/image3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42.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4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39.pn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39.pn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39.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g"/><Relationship Id="rId1" Type="http://schemas.openxmlformats.org/officeDocument/2006/relationships/slideMaster" Target="../slideMasters/slideMaster3.xml"/><Relationship Id="rId4" Type="http://schemas.openxmlformats.org/officeDocument/2006/relationships/image" Target="../media/image44.emf"/></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8.jpg"/><Relationship Id="rId1" Type="http://schemas.openxmlformats.org/officeDocument/2006/relationships/slideMaster" Target="../slideMasters/slideMaster3.xml"/><Relationship Id="rId4" Type="http://schemas.openxmlformats.org/officeDocument/2006/relationships/image" Target="../media/image50.jpe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5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Cover Slide B, Tether Opt 2">
    <p:bg>
      <p:bgPr>
        <a:solidFill>
          <a:srgbClr val="000018"/>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12" name="Picture 11" descr="A picture containing text, clipart, sign&#10;&#10;Description automatically generated">
            <a:extLst>
              <a:ext uri="{FF2B5EF4-FFF2-40B4-BE49-F238E27FC236}">
                <a16:creationId xmlns:a16="http://schemas.microsoft.com/office/drawing/2014/main" id="{A2C4F251-4108-2F4F-96DE-6E6D4E6C75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8963" y="995172"/>
            <a:ext cx="4562962" cy="714644"/>
          </a:xfrm>
          <a:prstGeom prst="rect">
            <a:avLst/>
          </a:prstGeom>
        </p:spPr>
      </p:pic>
      <p:pic>
        <p:nvPicPr>
          <p:cNvPr id="6" name="Picture 5" descr="A blue lines on a black background&#10;&#10;Description automatically generated">
            <a:extLst>
              <a:ext uri="{FF2B5EF4-FFF2-40B4-BE49-F238E27FC236}">
                <a16:creationId xmlns:a16="http://schemas.microsoft.com/office/drawing/2014/main" id="{54BB3BE2-4C73-BE52-248A-4AD233EF2BAD}"/>
              </a:ext>
            </a:extLst>
          </p:cNvPr>
          <p:cNvPicPr>
            <a:picLocks noChangeAspect="1"/>
          </p:cNvPicPr>
          <p:nvPr/>
        </p:nvPicPr>
        <p:blipFill>
          <a:blip r:embed="rId3"/>
          <a:stretch>
            <a:fillRect/>
          </a:stretch>
        </p:blipFill>
        <p:spPr>
          <a:xfrm>
            <a:off x="5554498" y="-1"/>
            <a:ext cx="6159500" cy="6858000"/>
          </a:xfrm>
          <a:prstGeom prst="rect">
            <a:avLst/>
          </a:prstGeom>
        </p:spPr>
      </p:pic>
    </p:spTree>
    <p:extLst>
      <p:ext uri="{BB962C8B-B14F-4D97-AF65-F5344CB8AC3E}">
        <p14:creationId xmlns:p14="http://schemas.microsoft.com/office/powerpoint/2010/main" val="32106391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4_Cover Slide B, Tether Opt 2">
    <p:bg>
      <p:bgPr>
        <a:gradFill>
          <a:gsLst>
            <a:gs pos="3000">
              <a:srgbClr val="026AFE"/>
            </a:gs>
            <a:gs pos="100000">
              <a:srgbClr val="A665FF"/>
            </a:gs>
          </a:gsLst>
          <a:lin ang="4200000" scaled="0"/>
        </a:gra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12" name="Picture 11" descr="A picture containing text, clipart, sign&#10;&#10;Description automatically generated">
            <a:extLst>
              <a:ext uri="{FF2B5EF4-FFF2-40B4-BE49-F238E27FC236}">
                <a16:creationId xmlns:a16="http://schemas.microsoft.com/office/drawing/2014/main" id="{A2C4F251-4108-2F4F-96DE-6E6D4E6C75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8963" y="995172"/>
            <a:ext cx="4562962" cy="714644"/>
          </a:xfrm>
          <a:prstGeom prst="rect">
            <a:avLst/>
          </a:prstGeom>
        </p:spPr>
      </p:pic>
    </p:spTree>
    <p:extLst>
      <p:ext uri="{BB962C8B-B14F-4D97-AF65-F5344CB8AC3E}">
        <p14:creationId xmlns:p14="http://schemas.microsoft.com/office/powerpoint/2010/main" val="1601315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B, Tether Opt 2">
    <p:bg>
      <p:bgPr>
        <a:solidFill>
          <a:srgbClr val="000018"/>
        </a:solidFill>
        <a:effectLst/>
      </p:bgPr>
    </p:bg>
    <p:spTree>
      <p:nvGrpSpPr>
        <p:cNvPr id="1" name=""/>
        <p:cNvGrpSpPr/>
        <p:nvPr/>
      </p:nvGrpSpPr>
      <p:grpSpPr>
        <a:xfrm>
          <a:off x="0" y="0"/>
          <a:ext cx="0" cy="0"/>
          <a:chOff x="0" y="0"/>
          <a:chExt cx="0" cy="0"/>
        </a:xfrm>
      </p:grpSpPr>
      <p:pic>
        <p:nvPicPr>
          <p:cNvPr id="3" name="Picture 2" descr="A blue and purple light&#10;&#10;Description automatically generated">
            <a:extLst>
              <a:ext uri="{FF2B5EF4-FFF2-40B4-BE49-F238E27FC236}">
                <a16:creationId xmlns:a16="http://schemas.microsoft.com/office/drawing/2014/main" id="{1F4BB833-440F-A570-6858-724904414EF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4645" y="-102637"/>
            <a:ext cx="12341289" cy="7063274"/>
          </a:xfrm>
          <a:prstGeom prst="rect">
            <a:avLst/>
          </a:prstGeom>
        </p:spPr>
      </p:pic>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12" name="Picture 11" descr="A picture containing text, clipart, sign&#10;&#10;Description automatically generated">
            <a:extLst>
              <a:ext uri="{FF2B5EF4-FFF2-40B4-BE49-F238E27FC236}">
                <a16:creationId xmlns:a16="http://schemas.microsoft.com/office/drawing/2014/main" id="{A2C4F251-4108-2F4F-96DE-6E6D4E6C75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963" y="995172"/>
            <a:ext cx="4562962" cy="714644"/>
          </a:xfrm>
          <a:prstGeom prst="rect">
            <a:avLst/>
          </a:prstGeom>
        </p:spPr>
      </p:pic>
    </p:spTree>
    <p:extLst>
      <p:ext uri="{BB962C8B-B14F-4D97-AF65-F5344CB8AC3E}">
        <p14:creationId xmlns:p14="http://schemas.microsoft.com/office/powerpoint/2010/main" val="12950932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9_Cover Slide B, Tether Opt 2">
    <p:bg>
      <p:bgPr>
        <a:solidFill>
          <a:srgbClr val="000018"/>
        </a:solidFill>
        <a:effectLst/>
      </p:bgPr>
    </p:bg>
    <p:spTree>
      <p:nvGrpSpPr>
        <p:cNvPr id="1" name=""/>
        <p:cNvGrpSpPr/>
        <p:nvPr/>
      </p:nvGrpSpPr>
      <p:grpSpPr>
        <a:xfrm>
          <a:off x="0" y="0"/>
          <a:ext cx="0" cy="0"/>
          <a:chOff x="0" y="0"/>
          <a:chExt cx="0" cy="0"/>
        </a:xfrm>
      </p:grpSpPr>
      <p:pic>
        <p:nvPicPr>
          <p:cNvPr id="4" name="Picture 3" descr="A close up of a wave&#10;&#10;Description automatically generated">
            <a:extLst>
              <a:ext uri="{FF2B5EF4-FFF2-40B4-BE49-F238E27FC236}">
                <a16:creationId xmlns:a16="http://schemas.microsoft.com/office/drawing/2014/main" id="{1C619EE7-DDB7-6BBA-1C74-04A93BEC415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
            <a:ext cx="12313920" cy="6858000"/>
          </a:xfrm>
          <a:prstGeom prst="rect">
            <a:avLst/>
          </a:prstGeom>
        </p:spPr>
      </p:pic>
      <p:sp>
        <p:nvSpPr>
          <p:cNvPr id="7" name="Rectangle 6">
            <a:extLst>
              <a:ext uri="{FF2B5EF4-FFF2-40B4-BE49-F238E27FC236}">
                <a16:creationId xmlns:a16="http://schemas.microsoft.com/office/drawing/2014/main" id="{53F8B7BA-ED97-27B7-EF85-14DFD38E1DD8}"/>
              </a:ext>
            </a:extLst>
          </p:cNvPr>
          <p:cNvSpPr/>
          <p:nvPr/>
        </p:nvSpPr>
        <p:spPr>
          <a:xfrm rot="10800000">
            <a:off x="0" y="961942"/>
            <a:ext cx="12313920" cy="5896053"/>
          </a:xfrm>
          <a:prstGeom prst="rect">
            <a:avLst/>
          </a:prstGeom>
          <a:gradFill>
            <a:gsLst>
              <a:gs pos="0">
                <a:srgbClr val="D4E8FF">
                  <a:alpha val="64748"/>
                </a:srgbClr>
              </a:gs>
              <a:gs pos="100000">
                <a:srgbClr val="D4E8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3020226"/>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rgbClr val="000018"/>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661462"/>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rgbClr val="000018"/>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rgbClr val="000018"/>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rgbClr val="000018"/>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5" name="Graphic 4">
            <a:extLst>
              <a:ext uri="{FF2B5EF4-FFF2-40B4-BE49-F238E27FC236}">
                <a16:creationId xmlns:a16="http://schemas.microsoft.com/office/drawing/2014/main" id="{AF1DFC18-4B96-9335-0069-AB17C22CF62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81310" y="786096"/>
            <a:ext cx="4638390" cy="804944"/>
          </a:xfrm>
          <a:prstGeom prst="rect">
            <a:avLst/>
          </a:prstGeom>
        </p:spPr>
      </p:pic>
    </p:spTree>
    <p:extLst>
      <p:ext uri="{BB962C8B-B14F-4D97-AF65-F5344CB8AC3E}">
        <p14:creationId xmlns:p14="http://schemas.microsoft.com/office/powerpoint/2010/main" val="8449615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5_Cover Slide B, Tether Opt 2">
    <p:bg>
      <p:bgPr>
        <a:solidFill>
          <a:srgbClr val="000018"/>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34D0AC-1B0F-CA95-3DEF-5F98AA09F812}"/>
              </a:ext>
            </a:extLst>
          </p:cNvPr>
          <p:cNvSpPr>
            <a:spLocks noGrp="1"/>
          </p:cNvSpPr>
          <p:nvPr>
            <p:ph type="pic" sz="quarter" idx="15"/>
          </p:nvPr>
        </p:nvSpPr>
        <p:spPr>
          <a:xfrm>
            <a:off x="0" y="-1"/>
            <a:ext cx="12192000" cy="6858001"/>
          </a:xfrm>
        </p:spPr>
        <p:txBody>
          <a:bodyPr/>
          <a:lstStyle/>
          <a:p>
            <a:r>
              <a:rPr lang="en-US" dirty="0"/>
              <a:t>Click icon to add picture</a:t>
            </a:r>
          </a:p>
        </p:txBody>
      </p:sp>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12" name="Picture 11" descr="A picture containing text, clipart, sign&#10;&#10;Description automatically generated">
            <a:extLst>
              <a:ext uri="{FF2B5EF4-FFF2-40B4-BE49-F238E27FC236}">
                <a16:creationId xmlns:a16="http://schemas.microsoft.com/office/drawing/2014/main" id="{A2C4F251-4108-2F4F-96DE-6E6D4E6C75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8963" y="995172"/>
            <a:ext cx="4562962" cy="714644"/>
          </a:xfrm>
          <a:prstGeom prst="rect">
            <a:avLst/>
          </a:prstGeom>
        </p:spPr>
      </p:pic>
    </p:spTree>
    <p:extLst>
      <p:ext uri="{BB962C8B-B14F-4D97-AF65-F5344CB8AC3E}">
        <p14:creationId xmlns:p14="http://schemas.microsoft.com/office/powerpoint/2010/main" val="29869083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Divider 03-A">
    <p:bg>
      <p:bgPr>
        <a:solidFill>
          <a:schemeClr val="accent1"/>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noFill/>
        </p:spPr>
        <p:txBody>
          <a:bodyPr vert="horz" lIns="0" tIns="720000" rIns="0" bIns="720000" rtlCol="0" anchor="t">
            <a:noAutofit/>
          </a:bodyPr>
          <a:lstStyle>
            <a:lvl1pPr algn="ctr">
              <a:defRPr lang="en-IN" dirty="0">
                <a:solidFill>
                  <a:schemeClr val="tx1"/>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3265" y="1592262"/>
            <a:ext cx="4773100" cy="1778613"/>
          </a:xfrm>
        </p:spPr>
        <p:txBody>
          <a:bodyPr anchor="b"/>
          <a:lstStyle>
            <a:lvl1pPr>
              <a:defRPr sz="4800">
                <a:latin typeface="+mj-lt"/>
              </a:defRPr>
            </a:lvl1pPr>
          </a:lstStyle>
          <a:p>
            <a:r>
              <a:rPr lang="en-GB" dirty="0"/>
              <a:t>Place Headline Here</a:t>
            </a:r>
            <a:endParaRPr lang="en-US" dirty="0"/>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Subtitle 2">
            <a:extLst>
              <a:ext uri="{FF2B5EF4-FFF2-40B4-BE49-F238E27FC236}">
                <a16:creationId xmlns:a16="http://schemas.microsoft.com/office/drawing/2014/main" id="{9141D3AE-AC2E-A25C-0881-EC815D57D247}"/>
              </a:ext>
            </a:extLst>
          </p:cNvPr>
          <p:cNvSpPr>
            <a:spLocks noGrp="1"/>
          </p:cNvSpPr>
          <p:nvPr>
            <p:ph type="subTitle" idx="1" hasCustomPrompt="1"/>
          </p:nvPr>
        </p:nvSpPr>
        <p:spPr>
          <a:xfrm>
            <a:off x="433265" y="4527664"/>
            <a:ext cx="4773100" cy="1672318"/>
          </a:xfrm>
          <a:prstGeom prst="rect">
            <a:avLst/>
          </a:prstGeom>
        </p:spPr>
        <p:txBody>
          <a:bodyPr anchor="t"/>
          <a:lstStyle>
            <a:lvl1pPr marL="0" indent="0" algn="l">
              <a:spcBef>
                <a:spcPts val="0"/>
              </a:spcBef>
              <a:buNone/>
              <a:defRPr sz="1400" b="1">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subtitle or section details here</a:t>
            </a:r>
          </a:p>
        </p:txBody>
      </p:sp>
      <p:sp>
        <p:nvSpPr>
          <p:cNvPr id="5" name="Text Placeholder 13">
            <a:extLst>
              <a:ext uri="{FF2B5EF4-FFF2-40B4-BE49-F238E27FC236}">
                <a16:creationId xmlns:a16="http://schemas.microsoft.com/office/drawing/2014/main" id="{256BA7A2-8F16-BE4E-CD3E-8A9FF4B4B5BE}"/>
              </a:ext>
            </a:extLst>
          </p:cNvPr>
          <p:cNvSpPr>
            <a:spLocks noGrp="1"/>
          </p:cNvSpPr>
          <p:nvPr>
            <p:ph type="body" sz="quarter" idx="28" hasCustomPrompt="1"/>
          </p:nvPr>
        </p:nvSpPr>
        <p:spPr>
          <a:xfrm>
            <a:off x="433265" y="3312820"/>
            <a:ext cx="4773100" cy="923330"/>
          </a:xfrm>
        </p:spPr>
        <p:txBody>
          <a:bodyPr wrap="square">
            <a:noAutofit/>
          </a:bodyPr>
          <a:lstStyle>
            <a:lvl1pPr>
              <a:defRPr kumimoji="0" lang="en-US" sz="4800" b="0" i="0" u="none" strike="noStrike" kern="1200" cap="none" spc="0" normalizeH="0" baseline="0" dirty="0" smtClean="0">
                <a:ln>
                  <a:noFill/>
                </a:ln>
                <a:solidFill>
                  <a:schemeClr val="accent2"/>
                </a:solidFill>
                <a:effectLst/>
                <a:uLnTx/>
                <a:uFillTx/>
                <a:latin typeface="+mj-lt"/>
                <a:ea typeface="+mj-ea"/>
                <a:cs typeface="+mj-cs"/>
              </a:defRPr>
            </a:lvl1pPr>
            <a:lvl2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2pPr>
            <a:lvl3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3pPr>
            <a:lvl4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4pPr>
            <a:lvl5pPr>
              <a:defRPr kumimoji="0" lang="en-IN" sz="6000" b="0" i="0" u="none" strike="noStrike" kern="1200" cap="none" spc="0" normalizeH="0" baseline="0" dirty="0">
                <a:ln>
                  <a:noFill/>
                </a:ln>
                <a:solidFill>
                  <a:srgbClr val="D4E8FF"/>
                </a:solidFill>
                <a:effectLst/>
                <a:uLnTx/>
                <a:uFillTx/>
                <a:latin typeface="Telegraf Light" pitchFamily="2" charset="77"/>
                <a:ea typeface="+mj-ea"/>
                <a:cs typeface="+mj-cs"/>
              </a:defRPr>
            </a:lvl5pPr>
          </a:lstStyle>
          <a:p>
            <a:pPr lvl="0"/>
            <a:r>
              <a:rPr lang="en-US" dirty="0"/>
              <a:t>Text Here</a:t>
            </a:r>
            <a:endParaRPr lang="en-IN" dirty="0"/>
          </a:p>
        </p:txBody>
      </p:sp>
      <p:sp>
        <p:nvSpPr>
          <p:cNvPr id="10" name="Text Placeholder 13">
            <a:extLst>
              <a:ext uri="{FF2B5EF4-FFF2-40B4-BE49-F238E27FC236}">
                <a16:creationId xmlns:a16="http://schemas.microsoft.com/office/drawing/2014/main" id="{A1B8A6CC-A518-A447-1758-20E8E338E463}"/>
              </a:ext>
            </a:extLst>
          </p:cNvPr>
          <p:cNvSpPr>
            <a:spLocks noGrp="1"/>
          </p:cNvSpPr>
          <p:nvPr>
            <p:ph type="body" sz="quarter" idx="29" hasCustomPrompt="1"/>
          </p:nvPr>
        </p:nvSpPr>
        <p:spPr>
          <a:xfrm>
            <a:off x="433265" y="931990"/>
            <a:ext cx="2744786" cy="553998"/>
          </a:xfrm>
          <a:noFill/>
        </p:spPr>
        <p:txBody>
          <a:bodyPr anchor="ctr">
            <a:spAutoFit/>
          </a:bodyPr>
          <a:lstStyle>
            <a:lvl1pPr marL="0" indent="0" algn="l">
              <a:lnSpc>
                <a:spcPct val="100000"/>
              </a:lnSpc>
              <a:spcBef>
                <a:spcPts val="0"/>
              </a:spcBef>
              <a:buFont typeface="Arial" panose="020B0604020202020204" pitchFamily="34" charset="0"/>
              <a:buNone/>
              <a:defRPr sz="3600" b="0" i="0">
                <a:solidFill>
                  <a:schemeClr val="accent2"/>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00</a:t>
            </a:r>
          </a:p>
        </p:txBody>
      </p:sp>
      <p:pic>
        <p:nvPicPr>
          <p:cNvPr id="11" name="Graphic 10">
            <a:extLst>
              <a:ext uri="{FF2B5EF4-FFF2-40B4-BE49-F238E27FC236}">
                <a16:creationId xmlns:a16="http://schemas.microsoft.com/office/drawing/2014/main" id="{B0F9121B-B962-FACF-2CC5-07BFDB4B2BB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2" name="Text Placeholder 6">
            <a:extLst>
              <a:ext uri="{FF2B5EF4-FFF2-40B4-BE49-F238E27FC236}">
                <a16:creationId xmlns:a16="http://schemas.microsoft.com/office/drawing/2014/main" id="{DC6C8AD8-5751-6CFE-DCCA-D52A6292F04A}"/>
              </a:ext>
            </a:extLst>
          </p:cNvPr>
          <p:cNvSpPr>
            <a:spLocks noGrp="1"/>
          </p:cNvSpPr>
          <p:nvPr>
            <p:ph type="body" sz="quarter" idx="33" hasCustomPrompt="1"/>
          </p:nvPr>
        </p:nvSpPr>
        <p:spPr>
          <a:xfrm>
            <a:off x="1803862" y="6315385"/>
            <a:ext cx="4181012" cy="387811"/>
          </a:xfrm>
        </p:spPr>
        <p:txBody>
          <a:bodyPr anchor="b"/>
          <a:lstStyle>
            <a:lvl1pPr>
              <a:defRPr sz="700">
                <a:solidFill>
                  <a:srgbClr val="FFFFFF"/>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30401494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4" pos="3908">
          <p15:clr>
            <a:srgbClr val="A4A3A4"/>
          </p15:clr>
        </p15:guide>
        <p15:guide id="10" pos="767">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1_Section Divider 03-B">
    <p:bg>
      <p:bgPr>
        <a:solidFill>
          <a:schemeClr val="bg2"/>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noFill/>
        </p:spPr>
        <p:txBody>
          <a:bodyPr vert="horz" lIns="0" tIns="720000" rIns="0" bIns="720000" rtlCol="0" anchor="t">
            <a:noAutofit/>
          </a:bodyPr>
          <a:lstStyle>
            <a:lvl1pPr algn="ctr">
              <a:defRPr lang="en-IN" dirty="0">
                <a:solidFill>
                  <a:schemeClr val="tx1"/>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3265" y="1592262"/>
            <a:ext cx="4773100" cy="1778613"/>
          </a:xfrm>
        </p:spPr>
        <p:txBody>
          <a:bodyPr anchor="b"/>
          <a:lstStyle>
            <a:lvl1pPr>
              <a:defRPr sz="4800">
                <a:latin typeface="+mj-lt"/>
              </a:defRPr>
            </a:lvl1pPr>
          </a:lstStyle>
          <a:p>
            <a:r>
              <a:rPr lang="en-GB" dirty="0"/>
              <a:t>Place Headline Here</a:t>
            </a:r>
            <a:endParaRPr lang="en-US" dirty="0"/>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Subtitle 2">
            <a:extLst>
              <a:ext uri="{FF2B5EF4-FFF2-40B4-BE49-F238E27FC236}">
                <a16:creationId xmlns:a16="http://schemas.microsoft.com/office/drawing/2014/main" id="{9141D3AE-AC2E-A25C-0881-EC815D57D247}"/>
              </a:ext>
            </a:extLst>
          </p:cNvPr>
          <p:cNvSpPr>
            <a:spLocks noGrp="1"/>
          </p:cNvSpPr>
          <p:nvPr>
            <p:ph type="subTitle" idx="1" hasCustomPrompt="1"/>
          </p:nvPr>
        </p:nvSpPr>
        <p:spPr>
          <a:xfrm>
            <a:off x="433265" y="4527664"/>
            <a:ext cx="4773100" cy="1672318"/>
          </a:xfrm>
          <a:prstGeom prst="rect">
            <a:avLst/>
          </a:prstGeom>
        </p:spPr>
        <p:txBody>
          <a:bodyPr anchor="t"/>
          <a:lstStyle>
            <a:lvl1pPr marL="0" indent="0" algn="l">
              <a:spcBef>
                <a:spcPts val="0"/>
              </a:spcBef>
              <a:buNone/>
              <a:defRPr sz="1400" b="1">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subtitle or section details here</a:t>
            </a:r>
          </a:p>
        </p:txBody>
      </p:sp>
      <p:sp>
        <p:nvSpPr>
          <p:cNvPr id="5" name="Text Placeholder 13">
            <a:extLst>
              <a:ext uri="{FF2B5EF4-FFF2-40B4-BE49-F238E27FC236}">
                <a16:creationId xmlns:a16="http://schemas.microsoft.com/office/drawing/2014/main" id="{256BA7A2-8F16-BE4E-CD3E-8A9FF4B4B5BE}"/>
              </a:ext>
            </a:extLst>
          </p:cNvPr>
          <p:cNvSpPr>
            <a:spLocks noGrp="1"/>
          </p:cNvSpPr>
          <p:nvPr>
            <p:ph type="body" sz="quarter" idx="28" hasCustomPrompt="1"/>
          </p:nvPr>
        </p:nvSpPr>
        <p:spPr>
          <a:xfrm>
            <a:off x="433265" y="3312820"/>
            <a:ext cx="4773100" cy="923330"/>
          </a:xfrm>
        </p:spPr>
        <p:txBody>
          <a:bodyPr wrap="square">
            <a:noAutofit/>
          </a:bodyPr>
          <a:lstStyle>
            <a:lvl1pPr>
              <a:defRPr kumimoji="0" lang="en-US" sz="4800" b="0" i="0" u="none" strike="noStrike" kern="1200" cap="none" spc="0" normalizeH="0" baseline="0" dirty="0" smtClean="0">
                <a:ln>
                  <a:noFill/>
                </a:ln>
                <a:solidFill>
                  <a:schemeClr val="accent2"/>
                </a:solidFill>
                <a:effectLst/>
                <a:uLnTx/>
                <a:uFillTx/>
                <a:latin typeface="+mj-lt"/>
                <a:ea typeface="+mj-ea"/>
                <a:cs typeface="+mj-cs"/>
              </a:defRPr>
            </a:lvl1pPr>
            <a:lvl2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2pPr>
            <a:lvl3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3pPr>
            <a:lvl4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4pPr>
            <a:lvl5pPr>
              <a:defRPr kumimoji="0" lang="en-IN" sz="6000" b="0" i="0" u="none" strike="noStrike" kern="1200" cap="none" spc="0" normalizeH="0" baseline="0" dirty="0">
                <a:ln>
                  <a:noFill/>
                </a:ln>
                <a:solidFill>
                  <a:srgbClr val="D4E8FF"/>
                </a:solidFill>
                <a:effectLst/>
                <a:uLnTx/>
                <a:uFillTx/>
                <a:latin typeface="Telegraf Light" pitchFamily="2" charset="77"/>
                <a:ea typeface="+mj-ea"/>
                <a:cs typeface="+mj-cs"/>
              </a:defRPr>
            </a:lvl5pPr>
          </a:lstStyle>
          <a:p>
            <a:pPr lvl="0"/>
            <a:r>
              <a:rPr lang="en-US" dirty="0"/>
              <a:t>Text Here</a:t>
            </a:r>
            <a:endParaRPr lang="en-IN" dirty="0"/>
          </a:p>
        </p:txBody>
      </p:sp>
      <p:sp>
        <p:nvSpPr>
          <p:cNvPr id="10" name="Text Placeholder 13">
            <a:extLst>
              <a:ext uri="{FF2B5EF4-FFF2-40B4-BE49-F238E27FC236}">
                <a16:creationId xmlns:a16="http://schemas.microsoft.com/office/drawing/2014/main" id="{A1B8A6CC-A518-A447-1758-20E8E338E463}"/>
              </a:ext>
            </a:extLst>
          </p:cNvPr>
          <p:cNvSpPr>
            <a:spLocks noGrp="1"/>
          </p:cNvSpPr>
          <p:nvPr>
            <p:ph type="body" sz="quarter" idx="29" hasCustomPrompt="1"/>
          </p:nvPr>
        </p:nvSpPr>
        <p:spPr>
          <a:xfrm>
            <a:off x="433265" y="931990"/>
            <a:ext cx="2744786" cy="553998"/>
          </a:xfrm>
          <a:noFill/>
        </p:spPr>
        <p:txBody>
          <a:bodyPr anchor="ctr">
            <a:spAutoFit/>
          </a:bodyPr>
          <a:lstStyle>
            <a:lvl1pPr marL="0" indent="0" algn="l">
              <a:lnSpc>
                <a:spcPct val="100000"/>
              </a:lnSpc>
              <a:spcBef>
                <a:spcPts val="0"/>
              </a:spcBef>
              <a:buFont typeface="Arial" panose="020B0604020202020204" pitchFamily="34" charset="0"/>
              <a:buNone/>
              <a:defRPr sz="3600" b="0" i="0">
                <a:solidFill>
                  <a:schemeClr val="accent2"/>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00</a:t>
            </a:r>
          </a:p>
        </p:txBody>
      </p:sp>
      <p:pic>
        <p:nvPicPr>
          <p:cNvPr id="11" name="Graphic 10">
            <a:extLst>
              <a:ext uri="{FF2B5EF4-FFF2-40B4-BE49-F238E27FC236}">
                <a16:creationId xmlns:a16="http://schemas.microsoft.com/office/drawing/2014/main" id="{B0F9121B-B962-FACF-2CC5-07BFDB4B2BB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13" name="Text Placeholder 6">
            <a:extLst>
              <a:ext uri="{FF2B5EF4-FFF2-40B4-BE49-F238E27FC236}">
                <a16:creationId xmlns:a16="http://schemas.microsoft.com/office/drawing/2014/main" id="{971164A1-90E9-C613-F07E-2FCD4996F9C6}"/>
              </a:ext>
            </a:extLst>
          </p:cNvPr>
          <p:cNvSpPr>
            <a:spLocks noGrp="1"/>
          </p:cNvSpPr>
          <p:nvPr>
            <p:ph type="body" sz="quarter" idx="33" hasCustomPrompt="1"/>
          </p:nvPr>
        </p:nvSpPr>
        <p:spPr>
          <a:xfrm>
            <a:off x="1803862" y="6315385"/>
            <a:ext cx="4181012" cy="387811"/>
          </a:xfrm>
        </p:spPr>
        <p:txBody>
          <a:bodyPr anchor="b"/>
          <a:lstStyle>
            <a:lvl1pPr>
              <a:defRPr sz="700">
                <a:solidFill>
                  <a:srgbClr val="FFFFFF"/>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23061334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4" pos="3908">
          <p15:clr>
            <a:srgbClr val="A4A3A4"/>
          </p15:clr>
        </p15:guide>
        <p15:guide id="10" pos="767">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Divider 03-B">
    <p:bg>
      <p:bgPr>
        <a:solidFill>
          <a:schemeClr val="accent2"/>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noFill/>
        </p:spPr>
        <p:txBody>
          <a:bodyPr vert="horz" lIns="0" tIns="720000" rIns="0" bIns="720000" rtlCol="0" anchor="t">
            <a:noAutofit/>
          </a:bodyPr>
          <a:lstStyle>
            <a:lvl1pPr algn="ctr">
              <a:defRPr lang="en-IN" dirty="0">
                <a:solidFill>
                  <a:schemeClr val="tx2"/>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3266" y="1592263"/>
            <a:ext cx="4776408" cy="1778613"/>
          </a:xfrm>
        </p:spPr>
        <p:txBody>
          <a:bodyPr anchor="b"/>
          <a:lstStyle>
            <a:lvl1pPr>
              <a:defRPr sz="4800">
                <a:latin typeface="+mj-lt"/>
              </a:defRPr>
            </a:lvl1pPr>
          </a:lstStyle>
          <a:p>
            <a:r>
              <a:rPr lang="en-GB" dirty="0"/>
              <a:t>Place Headline Here</a:t>
            </a:r>
            <a:endParaRPr lang="en-US" dirty="0"/>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Subtitle 2">
            <a:extLst>
              <a:ext uri="{FF2B5EF4-FFF2-40B4-BE49-F238E27FC236}">
                <a16:creationId xmlns:a16="http://schemas.microsoft.com/office/drawing/2014/main" id="{9141D3AE-AC2E-A25C-0881-EC815D57D247}"/>
              </a:ext>
            </a:extLst>
          </p:cNvPr>
          <p:cNvSpPr>
            <a:spLocks noGrp="1"/>
          </p:cNvSpPr>
          <p:nvPr>
            <p:ph type="subTitle" idx="1" hasCustomPrompt="1"/>
          </p:nvPr>
        </p:nvSpPr>
        <p:spPr>
          <a:xfrm>
            <a:off x="433266" y="4527664"/>
            <a:ext cx="4776408" cy="1672318"/>
          </a:xfrm>
          <a:prstGeom prst="rect">
            <a:avLst/>
          </a:prstGeom>
        </p:spPr>
        <p:txBody>
          <a:bodyPr anchor="t"/>
          <a:lstStyle>
            <a:lvl1pPr marL="0" indent="0" algn="l">
              <a:spcBef>
                <a:spcPts val="0"/>
              </a:spcBef>
              <a:buNone/>
              <a:defRPr sz="1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subtitle or section details here</a:t>
            </a:r>
          </a:p>
        </p:txBody>
      </p:sp>
      <p:sp>
        <p:nvSpPr>
          <p:cNvPr id="10" name="Text Placeholder 13">
            <a:extLst>
              <a:ext uri="{FF2B5EF4-FFF2-40B4-BE49-F238E27FC236}">
                <a16:creationId xmlns:a16="http://schemas.microsoft.com/office/drawing/2014/main" id="{DA9119DC-E71F-12C9-C9BB-121A0563D3DF}"/>
              </a:ext>
            </a:extLst>
          </p:cNvPr>
          <p:cNvSpPr>
            <a:spLocks noGrp="1"/>
          </p:cNvSpPr>
          <p:nvPr>
            <p:ph type="body" sz="quarter" idx="28" hasCustomPrompt="1"/>
          </p:nvPr>
        </p:nvSpPr>
        <p:spPr>
          <a:xfrm>
            <a:off x="433266" y="3312820"/>
            <a:ext cx="4776408" cy="923330"/>
          </a:xfrm>
        </p:spPr>
        <p:txBody>
          <a:bodyPr wrap="square">
            <a:noAutofit/>
          </a:bodyPr>
          <a:lstStyle>
            <a:lvl1pPr>
              <a:defRPr kumimoji="0" lang="en-US" sz="4800" b="0" i="0" u="none" strike="noStrike" kern="1200" cap="none" spc="0" normalizeH="0" baseline="0" dirty="0" smtClean="0">
                <a:ln>
                  <a:noFill/>
                </a:ln>
                <a:solidFill>
                  <a:schemeClr val="accent1"/>
                </a:solidFill>
                <a:effectLst/>
                <a:uLnTx/>
                <a:uFillTx/>
                <a:latin typeface="+mj-lt"/>
                <a:ea typeface="+mj-ea"/>
                <a:cs typeface="+mj-cs"/>
              </a:defRPr>
            </a:lvl1pPr>
            <a:lvl2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2pPr>
            <a:lvl3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3pPr>
            <a:lvl4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4pPr>
            <a:lvl5pPr>
              <a:defRPr kumimoji="0" lang="en-IN" sz="6000" b="0" i="0" u="none" strike="noStrike" kern="1200" cap="none" spc="0" normalizeH="0" baseline="0" dirty="0">
                <a:ln>
                  <a:noFill/>
                </a:ln>
                <a:solidFill>
                  <a:srgbClr val="D4E8FF"/>
                </a:solidFill>
                <a:effectLst/>
                <a:uLnTx/>
                <a:uFillTx/>
                <a:latin typeface="Telegraf Light" pitchFamily="2" charset="77"/>
                <a:ea typeface="+mj-ea"/>
                <a:cs typeface="+mj-cs"/>
              </a:defRPr>
            </a:lvl5pPr>
          </a:lstStyle>
          <a:p>
            <a:pPr lvl="0"/>
            <a:r>
              <a:rPr lang="en-US" dirty="0"/>
              <a:t>Text Here</a:t>
            </a:r>
            <a:endParaRPr lang="en-IN" dirty="0"/>
          </a:p>
        </p:txBody>
      </p:sp>
      <p:sp>
        <p:nvSpPr>
          <p:cNvPr id="11" name="Text Placeholder 13">
            <a:extLst>
              <a:ext uri="{FF2B5EF4-FFF2-40B4-BE49-F238E27FC236}">
                <a16:creationId xmlns:a16="http://schemas.microsoft.com/office/drawing/2014/main" id="{50AA04CE-E7B2-C687-C847-940DADA51FF5}"/>
              </a:ext>
            </a:extLst>
          </p:cNvPr>
          <p:cNvSpPr>
            <a:spLocks noGrp="1"/>
          </p:cNvSpPr>
          <p:nvPr>
            <p:ph type="body" sz="quarter" idx="29" hasCustomPrompt="1"/>
          </p:nvPr>
        </p:nvSpPr>
        <p:spPr>
          <a:xfrm>
            <a:off x="433265" y="931990"/>
            <a:ext cx="2744786" cy="553998"/>
          </a:xfrm>
          <a:noFill/>
        </p:spPr>
        <p:txBody>
          <a:bodyPr anchor="ctr">
            <a:spAutoFit/>
          </a:bodyPr>
          <a:lstStyle>
            <a:lvl1pPr marL="0" indent="0" algn="l">
              <a:lnSpc>
                <a:spcPct val="100000"/>
              </a:lnSpc>
              <a:spcBef>
                <a:spcPts val="0"/>
              </a:spcBef>
              <a:buFont typeface="Arial" panose="020B0604020202020204" pitchFamily="34" charset="0"/>
              <a:buNone/>
              <a:defRPr sz="36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00</a:t>
            </a:r>
          </a:p>
        </p:txBody>
      </p:sp>
      <p:pic>
        <p:nvPicPr>
          <p:cNvPr id="5" name="Graphic 4">
            <a:extLst>
              <a:ext uri="{FF2B5EF4-FFF2-40B4-BE49-F238E27FC236}">
                <a16:creationId xmlns:a16="http://schemas.microsoft.com/office/drawing/2014/main" id="{DE499128-3AA8-F7F5-86A9-4910F0B3187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12" name="Text Placeholder 6">
            <a:extLst>
              <a:ext uri="{FF2B5EF4-FFF2-40B4-BE49-F238E27FC236}">
                <a16:creationId xmlns:a16="http://schemas.microsoft.com/office/drawing/2014/main" id="{C817681F-4671-A7B2-8977-81A3957501A3}"/>
              </a:ext>
            </a:extLst>
          </p:cNvPr>
          <p:cNvSpPr>
            <a:spLocks noGrp="1"/>
          </p:cNvSpPr>
          <p:nvPr>
            <p:ph type="body" sz="quarter" idx="33" hasCustomPrompt="1"/>
          </p:nvPr>
        </p:nvSpPr>
        <p:spPr>
          <a:xfrm>
            <a:off x="1803862" y="6315385"/>
            <a:ext cx="4181012" cy="387811"/>
          </a:xfrm>
        </p:spPr>
        <p:txBody>
          <a:bodyPr anchor="b"/>
          <a:lstStyle>
            <a:lvl1pPr>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8781547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4" pos="3908">
          <p15:clr>
            <a:srgbClr val="A4A3A4"/>
          </p15:clr>
        </p15:guide>
        <p15:guide id="10" pos="767">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ey Statement Blue B">
    <p:bg>
      <p:bgPr>
        <a:solidFill>
          <a:srgbClr val="026AF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2270CF-9571-80F0-19A8-255328A9AB4C}"/>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a:ext>
            </a:extLst>
          </a:blip>
          <a:srcRect/>
          <a:stretch/>
        </p:blipFill>
        <p:spPr>
          <a:xfrm flipV="1">
            <a:off x="1" y="-1"/>
            <a:ext cx="12192000" cy="6857999"/>
          </a:xfrm>
          <a:prstGeom prst="rect">
            <a:avLst/>
          </a:prstGeom>
        </p:spPr>
      </p:pic>
      <p:sp>
        <p:nvSpPr>
          <p:cNvPr id="5" name="Text Placeholder 11">
            <a:extLst>
              <a:ext uri="{FF2B5EF4-FFF2-40B4-BE49-F238E27FC236}">
                <a16:creationId xmlns:a16="http://schemas.microsoft.com/office/drawing/2014/main" id="{B65342AE-D5AD-7E01-7202-3808F0DA2BE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Footer Placeholder 3">
            <a:extLst>
              <a:ext uri="{FF2B5EF4-FFF2-40B4-BE49-F238E27FC236}">
                <a16:creationId xmlns:a16="http://schemas.microsoft.com/office/drawing/2014/main" id="{2F3D0491-364D-B676-AFE8-C586DBFEF263}"/>
              </a:ext>
            </a:extLst>
          </p:cNvPr>
          <p:cNvSpPr>
            <a:spLocks noGrp="1"/>
          </p:cNvSpPr>
          <p:nvPr>
            <p:ph type="ftr" sz="quarter" idx="11"/>
          </p:nvPr>
        </p:nvSpPr>
        <p:spPr>
          <a:xfrm>
            <a:off x="7981950" y="6527800"/>
            <a:ext cx="3775075" cy="219076"/>
          </a:xfrm>
        </p:spPr>
        <p:txBody>
          <a:bodyPr rIns="0"/>
          <a:lstStyle>
            <a:lvl1pPr>
              <a:defRPr>
                <a:solidFill>
                  <a:schemeClr val="tx1"/>
                </a:solidFill>
              </a:defRPr>
            </a:lvl1pPr>
          </a:lstStyle>
          <a:p>
            <a:endParaRPr lang="en-US" dirty="0"/>
          </a:p>
        </p:txBody>
      </p:sp>
      <p:sp>
        <p:nvSpPr>
          <p:cNvPr id="9" name="Slide Number Placeholder 4">
            <a:extLst>
              <a:ext uri="{FF2B5EF4-FFF2-40B4-BE49-F238E27FC236}">
                <a16:creationId xmlns:a16="http://schemas.microsoft.com/office/drawing/2014/main" id="{7C4E1F7B-3B6E-B035-15FB-AA4642A8DB59}"/>
              </a:ext>
            </a:extLst>
          </p:cNvPr>
          <p:cNvSpPr>
            <a:spLocks noGrp="1"/>
          </p:cNvSpPr>
          <p:nvPr>
            <p:ph type="sldNum" sz="quarter" idx="12"/>
          </p:nvPr>
        </p:nvSpPr>
        <p:spPr>
          <a:xfrm>
            <a:off x="11757025" y="6527008"/>
            <a:ext cx="215900" cy="220661"/>
          </a:xfrm>
        </p:spPr>
        <p:txBody>
          <a:bodyPr rIns="0"/>
          <a:lstStyle>
            <a:lvl1pPr>
              <a:defRPr>
                <a:solidFill>
                  <a:schemeClr val="tx1"/>
                </a:solidFill>
              </a:defRPr>
            </a:lvl1pPr>
          </a:lstStyle>
          <a:p>
            <a:fld id="{A8FF51A7-25A7-4852-BE37-F3EACC5F445E}" type="slidenum">
              <a:rPr lang="en-US" smtClean="0"/>
              <a:t>‹#›</a:t>
            </a:fld>
            <a:endParaRPr lang="en-US" dirty="0"/>
          </a:p>
        </p:txBody>
      </p:sp>
      <p:sp>
        <p:nvSpPr>
          <p:cNvPr id="3" name="Title 1">
            <a:extLst>
              <a:ext uri="{FF2B5EF4-FFF2-40B4-BE49-F238E27FC236}">
                <a16:creationId xmlns:a16="http://schemas.microsoft.com/office/drawing/2014/main" id="{54381DA0-23C3-1C87-872E-8D05E5FBCBD2}"/>
              </a:ext>
            </a:extLst>
          </p:cNvPr>
          <p:cNvSpPr>
            <a:spLocks noGrp="1"/>
          </p:cNvSpPr>
          <p:nvPr>
            <p:ph type="ctrTitle" hasCustomPrompt="1"/>
          </p:nvPr>
        </p:nvSpPr>
        <p:spPr>
          <a:xfrm>
            <a:off x="1216025" y="2639780"/>
            <a:ext cx="5768975" cy="2625958"/>
          </a:xfrm>
          <a:prstGeom prst="rect">
            <a:avLst/>
          </a:prstGeom>
          <a:noFill/>
        </p:spPr>
        <p:txBody>
          <a:bodyPr wrap="square" lIns="0" tIns="0" rIns="0" bIns="0" rtlCol="0" anchor="ctr">
            <a:noAutofit/>
          </a:bodyPr>
          <a:lstStyle>
            <a:lvl1pPr algn="l">
              <a:lnSpc>
                <a:spcPct val="100000"/>
              </a:lnSpc>
              <a:defRPr lang="en-US" sz="3200" dirty="0">
                <a:solidFill>
                  <a:schemeClr val="tx1"/>
                </a:solidFill>
                <a:latin typeface="+mj-lt"/>
                <a:ea typeface="+mn-ea"/>
                <a:cs typeface="+mn-cs"/>
              </a:defRPr>
            </a:lvl1pPr>
          </a:lstStyle>
          <a:p>
            <a:pPr marL="0" lvl="0"/>
            <a:r>
              <a:rPr lang="en-US"/>
              <a:t>Place key statement here</a:t>
            </a:r>
          </a:p>
        </p:txBody>
      </p:sp>
      <p:pic>
        <p:nvPicPr>
          <p:cNvPr id="4" name="Graphic 3">
            <a:extLst>
              <a:ext uri="{FF2B5EF4-FFF2-40B4-BE49-F238E27FC236}">
                <a16:creationId xmlns:a16="http://schemas.microsoft.com/office/drawing/2014/main" id="{F41B98D9-F0CB-2E6A-E38B-EECBAD9F903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98395" y="6586655"/>
            <a:ext cx="1289707" cy="101437"/>
          </a:xfrm>
          <a:prstGeom prst="rect">
            <a:avLst/>
          </a:prstGeom>
        </p:spPr>
      </p:pic>
    </p:spTree>
    <p:extLst>
      <p:ext uri="{BB962C8B-B14F-4D97-AF65-F5344CB8AC3E}">
        <p14:creationId xmlns:p14="http://schemas.microsoft.com/office/powerpoint/2010/main" val="36218625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4">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ey Statement Blue C">
    <p:bg>
      <p:bgRef idx="1001">
        <a:schemeClr val="bg2"/>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C7D9D6B-E572-7961-8DF2-0AE23ABFBD7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194501" cy="6858000"/>
          </a:xfrm>
          <a:prstGeom prst="rect">
            <a:avLst/>
          </a:prstGeom>
        </p:spPr>
      </p:pic>
      <p:sp>
        <p:nvSpPr>
          <p:cNvPr id="4" name="Freeform 3">
            <a:extLst>
              <a:ext uri="{FF2B5EF4-FFF2-40B4-BE49-F238E27FC236}">
                <a16:creationId xmlns:a16="http://schemas.microsoft.com/office/drawing/2014/main" id="{6AB1E153-CAF6-A86C-BBB3-B81F48B04D17}"/>
              </a:ext>
            </a:extLst>
          </p:cNvPr>
          <p:cNvSpPr/>
          <p:nvPr/>
        </p:nvSpPr>
        <p:spPr>
          <a:xfrm>
            <a:off x="198394" y="6589830"/>
            <a:ext cx="136646" cy="94701"/>
          </a:xfrm>
          <a:custGeom>
            <a:avLst/>
            <a:gdLst>
              <a:gd name="connsiteX0" fmla="*/ 116800 w 136646"/>
              <a:gd name="connsiteY0" fmla="*/ 46694 h 94701"/>
              <a:gd name="connsiteX1" fmla="*/ 131714 w 136646"/>
              <a:gd name="connsiteY1" fmla="*/ 24569 h 94701"/>
              <a:gd name="connsiteX2" fmla="*/ 105438 w 136646"/>
              <a:gd name="connsiteY2" fmla="*/ 0 h 94701"/>
              <a:gd name="connsiteX3" fmla="*/ 24077 w 136646"/>
              <a:gd name="connsiteY3" fmla="*/ 0 h 94701"/>
              <a:gd name="connsiteX4" fmla="*/ 24077 w 136646"/>
              <a:gd name="connsiteY4" fmla="*/ 31753 h 94701"/>
              <a:gd name="connsiteX5" fmla="*/ 40271 w 136646"/>
              <a:gd name="connsiteY5" fmla="*/ 31753 h 94701"/>
              <a:gd name="connsiteX6" fmla="*/ 40271 w 136646"/>
              <a:gd name="connsiteY6" fmla="*/ 13927 h 94701"/>
              <a:gd name="connsiteX7" fmla="*/ 101726 w 136646"/>
              <a:gd name="connsiteY7" fmla="*/ 13927 h 94701"/>
              <a:gd name="connsiteX8" fmla="*/ 115763 w 136646"/>
              <a:gd name="connsiteY8" fmla="*/ 27047 h 94701"/>
              <a:gd name="connsiteX9" fmla="*/ 101726 w 136646"/>
              <a:gd name="connsiteY9" fmla="*/ 40167 h 94701"/>
              <a:gd name="connsiteX10" fmla="*/ 0 w 136646"/>
              <a:gd name="connsiteY10" fmla="*/ 40167 h 94701"/>
              <a:gd name="connsiteX11" fmla="*/ 6387 w 136646"/>
              <a:gd name="connsiteY11" fmla="*/ 54352 h 94701"/>
              <a:gd name="connsiteX12" fmla="*/ 103866 w 136646"/>
              <a:gd name="connsiteY12" fmla="*/ 54352 h 94701"/>
              <a:gd name="connsiteX13" fmla="*/ 118037 w 136646"/>
              <a:gd name="connsiteY13" fmla="*/ 67247 h 94701"/>
              <a:gd name="connsiteX14" fmla="*/ 102729 w 136646"/>
              <a:gd name="connsiteY14" fmla="*/ 80367 h 94701"/>
              <a:gd name="connsiteX15" fmla="*/ 40271 w 136646"/>
              <a:gd name="connsiteY15" fmla="*/ 80367 h 94701"/>
              <a:gd name="connsiteX16" fmla="*/ 40271 w 136646"/>
              <a:gd name="connsiteY16" fmla="*/ 62708 h 94701"/>
              <a:gd name="connsiteX17" fmla="*/ 24077 w 136646"/>
              <a:gd name="connsiteY17" fmla="*/ 62708 h 94701"/>
              <a:gd name="connsiteX18" fmla="*/ 24077 w 136646"/>
              <a:gd name="connsiteY18" fmla="*/ 94702 h 94701"/>
              <a:gd name="connsiteX19" fmla="*/ 105037 w 136646"/>
              <a:gd name="connsiteY19" fmla="*/ 94702 h 94701"/>
              <a:gd name="connsiteX20" fmla="*/ 136647 w 136646"/>
              <a:gd name="connsiteY20" fmla="*/ 70074 h 94701"/>
              <a:gd name="connsiteX21" fmla="*/ 116800 w 136646"/>
              <a:gd name="connsiteY21" fmla="*/ 46694 h 9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6646" h="94701">
                <a:moveTo>
                  <a:pt x="116800" y="46694"/>
                </a:moveTo>
                <a:cubicBezTo>
                  <a:pt x="126447" y="43144"/>
                  <a:pt x="131714" y="34330"/>
                  <a:pt x="131714" y="24569"/>
                </a:cubicBezTo>
                <a:cubicBezTo>
                  <a:pt x="131714" y="11000"/>
                  <a:pt x="119951" y="0"/>
                  <a:pt x="105438" y="0"/>
                </a:cubicBezTo>
                <a:lnTo>
                  <a:pt x="24077" y="0"/>
                </a:lnTo>
                <a:lnTo>
                  <a:pt x="24077" y="31753"/>
                </a:lnTo>
                <a:lnTo>
                  <a:pt x="40271" y="31753"/>
                </a:lnTo>
                <a:lnTo>
                  <a:pt x="40271" y="13927"/>
                </a:lnTo>
                <a:lnTo>
                  <a:pt x="101726" y="13927"/>
                </a:lnTo>
                <a:cubicBezTo>
                  <a:pt x="109476" y="13927"/>
                  <a:pt x="115763" y="19797"/>
                  <a:pt x="115763" y="27047"/>
                </a:cubicBezTo>
                <a:cubicBezTo>
                  <a:pt x="115763" y="34297"/>
                  <a:pt x="109476" y="40167"/>
                  <a:pt x="101726" y="40167"/>
                </a:cubicBezTo>
                <a:lnTo>
                  <a:pt x="0" y="40167"/>
                </a:lnTo>
                <a:lnTo>
                  <a:pt x="6387" y="54352"/>
                </a:lnTo>
                <a:lnTo>
                  <a:pt x="103866" y="54352"/>
                </a:lnTo>
                <a:cubicBezTo>
                  <a:pt x="112653" y="54352"/>
                  <a:pt x="118037" y="59781"/>
                  <a:pt x="118037" y="67247"/>
                </a:cubicBezTo>
                <a:cubicBezTo>
                  <a:pt x="118037" y="74714"/>
                  <a:pt x="110479" y="80367"/>
                  <a:pt x="102729" y="80367"/>
                </a:cubicBezTo>
                <a:lnTo>
                  <a:pt x="40271" y="80367"/>
                </a:lnTo>
                <a:lnTo>
                  <a:pt x="40271" y="62708"/>
                </a:lnTo>
                <a:lnTo>
                  <a:pt x="24077" y="62708"/>
                </a:lnTo>
                <a:lnTo>
                  <a:pt x="24077" y="94702"/>
                </a:lnTo>
                <a:lnTo>
                  <a:pt x="105037" y="94702"/>
                </a:lnTo>
                <a:cubicBezTo>
                  <a:pt x="124165" y="94702"/>
                  <a:pt x="136647" y="83286"/>
                  <a:pt x="136647" y="70074"/>
                </a:cubicBezTo>
                <a:cubicBezTo>
                  <a:pt x="136647" y="56863"/>
                  <a:pt x="129373" y="48872"/>
                  <a:pt x="116800" y="46694"/>
                </a:cubicBezTo>
                <a:close/>
              </a:path>
            </a:pathLst>
          </a:custGeom>
          <a:solidFill>
            <a:schemeClr val="tx1"/>
          </a:solidFill>
          <a:ln w="101" cap="flat">
            <a:noFill/>
            <a:prstDash val="solid"/>
            <a:miter/>
          </a:ln>
        </p:spPr>
        <p:txBody>
          <a:bodyPr rtlCol="0" anchor="ctr"/>
          <a:lstStyle/>
          <a:p>
            <a:endParaRPr lang="en-US" dirty="0"/>
          </a:p>
        </p:txBody>
      </p:sp>
      <p:sp>
        <p:nvSpPr>
          <p:cNvPr id="5" name="Text Placeholder 11">
            <a:extLst>
              <a:ext uri="{FF2B5EF4-FFF2-40B4-BE49-F238E27FC236}">
                <a16:creationId xmlns:a16="http://schemas.microsoft.com/office/drawing/2014/main" id="{B65342AE-D5AD-7E01-7202-3808F0DA2BE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Footer Placeholder 3">
            <a:extLst>
              <a:ext uri="{FF2B5EF4-FFF2-40B4-BE49-F238E27FC236}">
                <a16:creationId xmlns:a16="http://schemas.microsoft.com/office/drawing/2014/main" id="{2F3D0491-364D-B676-AFE8-C586DBFEF263}"/>
              </a:ext>
            </a:extLst>
          </p:cNvPr>
          <p:cNvSpPr>
            <a:spLocks noGrp="1"/>
          </p:cNvSpPr>
          <p:nvPr>
            <p:ph type="ftr" sz="quarter" idx="11"/>
          </p:nvPr>
        </p:nvSpPr>
        <p:spPr>
          <a:xfrm>
            <a:off x="7981950" y="6527800"/>
            <a:ext cx="3775075" cy="219076"/>
          </a:xfrm>
        </p:spPr>
        <p:txBody>
          <a:bodyPr rIns="0"/>
          <a:lstStyle>
            <a:lvl1pPr>
              <a:defRPr>
                <a:solidFill>
                  <a:schemeClr val="tx1"/>
                </a:solidFill>
              </a:defRPr>
            </a:lvl1pPr>
          </a:lstStyle>
          <a:p>
            <a:endParaRPr lang="en-US" dirty="0"/>
          </a:p>
        </p:txBody>
      </p:sp>
      <p:sp>
        <p:nvSpPr>
          <p:cNvPr id="9" name="Slide Number Placeholder 4">
            <a:extLst>
              <a:ext uri="{FF2B5EF4-FFF2-40B4-BE49-F238E27FC236}">
                <a16:creationId xmlns:a16="http://schemas.microsoft.com/office/drawing/2014/main" id="{7C4E1F7B-3B6E-B035-15FB-AA4642A8DB59}"/>
              </a:ext>
            </a:extLst>
          </p:cNvPr>
          <p:cNvSpPr>
            <a:spLocks noGrp="1"/>
          </p:cNvSpPr>
          <p:nvPr>
            <p:ph type="sldNum" sz="quarter" idx="12"/>
          </p:nvPr>
        </p:nvSpPr>
        <p:spPr>
          <a:xfrm>
            <a:off x="11757025" y="6527008"/>
            <a:ext cx="215900" cy="220661"/>
          </a:xfrm>
        </p:spPr>
        <p:txBody>
          <a:bodyPr rIns="0"/>
          <a:lstStyle>
            <a:lvl1pPr>
              <a:defRPr>
                <a:solidFill>
                  <a:schemeClr val="tx1"/>
                </a:solidFill>
              </a:defRPr>
            </a:lvl1pPr>
          </a:lstStyle>
          <a:p>
            <a:fld id="{A8FF51A7-25A7-4852-BE37-F3EACC5F445E}" type="slidenum">
              <a:rPr lang="en-US" smtClean="0"/>
              <a:t>‹#›</a:t>
            </a:fld>
            <a:endParaRPr lang="en-US" dirty="0"/>
          </a:p>
        </p:txBody>
      </p:sp>
      <p:sp>
        <p:nvSpPr>
          <p:cNvPr id="16" name="Title 1">
            <a:extLst>
              <a:ext uri="{FF2B5EF4-FFF2-40B4-BE49-F238E27FC236}">
                <a16:creationId xmlns:a16="http://schemas.microsoft.com/office/drawing/2014/main" id="{0EB894EF-D351-4D59-496E-3949B6E8DC87}"/>
              </a:ext>
            </a:extLst>
          </p:cNvPr>
          <p:cNvSpPr>
            <a:spLocks noGrp="1"/>
          </p:cNvSpPr>
          <p:nvPr>
            <p:ph type="ctrTitle" hasCustomPrompt="1"/>
          </p:nvPr>
        </p:nvSpPr>
        <p:spPr>
          <a:xfrm>
            <a:off x="1214437" y="1221013"/>
            <a:ext cx="6767513" cy="2975429"/>
          </a:xfrm>
          <a:prstGeom prst="rect">
            <a:avLst/>
          </a:prstGeom>
          <a:noFill/>
        </p:spPr>
        <p:txBody>
          <a:bodyPr wrap="square" lIns="0" tIns="0" rIns="0" bIns="0" rtlCol="0" anchor="ctr">
            <a:noAutofit/>
          </a:bodyPr>
          <a:lstStyle>
            <a:lvl1pPr algn="l">
              <a:lnSpc>
                <a:spcPct val="100000"/>
              </a:lnSpc>
              <a:defRPr lang="en-US" sz="3200" dirty="0">
                <a:solidFill>
                  <a:schemeClr val="tx1"/>
                </a:solidFill>
                <a:latin typeface="+mj-lt"/>
                <a:ea typeface="+mn-ea"/>
                <a:cs typeface="+mn-cs"/>
              </a:defRPr>
            </a:lvl1pPr>
          </a:lstStyle>
          <a:p>
            <a:pPr marL="0" lvl="0"/>
            <a:r>
              <a:rPr lang="en-US"/>
              <a:t>Place key statement here</a:t>
            </a:r>
          </a:p>
        </p:txBody>
      </p:sp>
      <p:pic>
        <p:nvPicPr>
          <p:cNvPr id="2" name="Graphic 1">
            <a:extLst>
              <a:ext uri="{FF2B5EF4-FFF2-40B4-BE49-F238E27FC236}">
                <a16:creationId xmlns:a16="http://schemas.microsoft.com/office/drawing/2014/main" id="{652F4AE7-9788-2628-D72B-DFEA2641293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8395" y="6586655"/>
            <a:ext cx="1289707" cy="101437"/>
          </a:xfrm>
          <a:prstGeom prst="rect">
            <a:avLst/>
          </a:prstGeom>
        </p:spPr>
      </p:pic>
    </p:spTree>
    <p:extLst>
      <p:ext uri="{BB962C8B-B14F-4D97-AF65-F5344CB8AC3E}">
        <p14:creationId xmlns:p14="http://schemas.microsoft.com/office/powerpoint/2010/main" val="18084628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4">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line and Content Half_A">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891FD-DAEE-A575-CC6C-05247780BB59}"/>
              </a:ext>
            </a:extLst>
          </p:cNvPr>
          <p:cNvSpPr/>
          <p:nvPr/>
        </p:nvSpPr>
        <p:spPr>
          <a:xfrm>
            <a:off x="219075" y="441326"/>
            <a:ext cx="5768975" cy="59753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0" name="Picture Placeholder 16">
            <a:extLst>
              <a:ext uri="{FF2B5EF4-FFF2-40B4-BE49-F238E27FC236}">
                <a16:creationId xmlns:a16="http://schemas.microsoft.com/office/drawing/2014/main" id="{85982376-2A33-98FF-3C88-D98658CF5F29}"/>
              </a:ext>
            </a:extLst>
          </p:cNvPr>
          <p:cNvSpPr>
            <a:spLocks noGrp="1"/>
          </p:cNvSpPr>
          <p:nvPr>
            <p:ph type="pic" sz="quarter" idx="25" hasCustomPrompt="1"/>
          </p:nvPr>
        </p:nvSpPr>
        <p:spPr>
          <a:xfrm>
            <a:off x="219075" y="441325"/>
            <a:ext cx="5767388" cy="5975348"/>
          </a:xfrm>
          <a:solidFill>
            <a:schemeClr val="accent1"/>
          </a:solidFill>
        </p:spPr>
        <p:txBody>
          <a:bodyPr vert="horz" lIns="0" tIns="108000" rIns="0" bIns="720000" rtlCol="0" anchor="b">
            <a:noAutofit/>
          </a:bodyPr>
          <a:lstStyle>
            <a:lvl1pPr algn="ctr">
              <a:defRPr lang="en-IN">
                <a:solidFill>
                  <a:schemeClr val="bg1"/>
                </a:solidFill>
                <a:latin typeface="+mj-lt"/>
              </a:defRPr>
            </a:lvl1pPr>
          </a:lstStyle>
          <a:p>
            <a:pPr lvl="0" algn="ctr"/>
            <a:r>
              <a:rPr lang="en-IN" dirty="0"/>
              <a:t>(Optional) Add image here, then ‘Send to Back’</a:t>
            </a:r>
          </a:p>
        </p:txBody>
      </p:sp>
      <p:sp>
        <p:nvSpPr>
          <p:cNvPr id="7" name="Rectangle 6">
            <a:extLst>
              <a:ext uri="{FF2B5EF4-FFF2-40B4-BE49-F238E27FC236}">
                <a16:creationId xmlns:a16="http://schemas.microsoft.com/office/drawing/2014/main" id="{88EC762D-731E-0875-358C-4DF2B3A252E1}"/>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99E8AA5-1D3B-D8F5-0D3D-DAF9BE6B1153}"/>
              </a:ext>
            </a:extLst>
          </p:cNvPr>
          <p:cNvSpPr>
            <a:spLocks noGrp="1"/>
          </p:cNvSpPr>
          <p:nvPr>
            <p:ph type="ftr" sz="quarter" idx="11"/>
          </p:nvPr>
        </p:nvSpPr>
        <p:spPr/>
        <p:txBody>
          <a:bodyPr rIns="0"/>
          <a:lstStyle>
            <a:lvl1pPr algn="r">
              <a:defRPr/>
            </a:lvl1pPr>
          </a:lstStyle>
          <a:p>
            <a:endParaRPr lang="en-US" dirty="0"/>
          </a:p>
        </p:txBody>
      </p:sp>
      <p:sp>
        <p:nvSpPr>
          <p:cNvPr id="5" name="Slide Number Placeholder 4">
            <a:extLst>
              <a:ext uri="{FF2B5EF4-FFF2-40B4-BE49-F238E27FC236}">
                <a16:creationId xmlns:a16="http://schemas.microsoft.com/office/drawing/2014/main" id="{724A9885-D785-0700-7C9A-365C45E99801}"/>
              </a:ext>
            </a:extLst>
          </p:cNvPr>
          <p:cNvSpPr>
            <a:spLocks noGrp="1"/>
          </p:cNvSpPr>
          <p:nvPr>
            <p:ph type="sldNum" sz="quarter" idx="12"/>
          </p:nvPr>
        </p:nvSpPr>
        <p:spPr/>
        <p:txBody>
          <a:bodyPr rIns="0"/>
          <a:lstStyle>
            <a:lvl1pPr algn="r">
              <a:defRPr/>
            </a:lvl1pPr>
          </a:lstStyle>
          <a:p>
            <a:fld id="{A8FF51A7-25A7-4852-BE37-F3EACC5F445E}" type="slidenum">
              <a:rPr lang="en-US" smtClean="0"/>
              <a:t>‹#›</a:t>
            </a:fld>
            <a:endParaRPr lang="en-US" dirty="0"/>
          </a:p>
        </p:txBody>
      </p:sp>
      <p:sp>
        <p:nvSpPr>
          <p:cNvPr id="3" name="Text Placeholder 11">
            <a:extLst>
              <a:ext uri="{FF2B5EF4-FFF2-40B4-BE49-F238E27FC236}">
                <a16:creationId xmlns:a16="http://schemas.microsoft.com/office/drawing/2014/main" id="{6AEB61A3-DE24-92A3-4F92-11D10C1115F6}"/>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Title 1">
            <a:extLst>
              <a:ext uri="{FF2B5EF4-FFF2-40B4-BE49-F238E27FC236}">
                <a16:creationId xmlns:a16="http://schemas.microsoft.com/office/drawing/2014/main" id="{6F040F42-60A4-29A1-52C4-D0A2832EADF7}"/>
              </a:ext>
            </a:extLst>
          </p:cNvPr>
          <p:cNvSpPr>
            <a:spLocks noGrp="1"/>
          </p:cNvSpPr>
          <p:nvPr>
            <p:ph type="title" hasCustomPrompt="1"/>
          </p:nvPr>
        </p:nvSpPr>
        <p:spPr>
          <a:xfrm>
            <a:off x="1216819" y="1592264"/>
            <a:ext cx="3773486" cy="3673472"/>
          </a:xfrm>
        </p:spPr>
        <p:txBody>
          <a:bodyPr anchor="ctr"/>
          <a:lstStyle>
            <a:lvl1pPr>
              <a:lnSpc>
                <a:spcPct val="85000"/>
              </a:lnSpc>
              <a:defRPr sz="6000">
                <a:solidFill>
                  <a:schemeClr val="bg1"/>
                </a:solidFill>
                <a:latin typeface="+mj-lt"/>
              </a:defRPr>
            </a:lvl1pPr>
          </a:lstStyle>
          <a:p>
            <a:r>
              <a:rPr lang="en-GB" dirty="0"/>
              <a:t>Place Headline Here</a:t>
            </a:r>
            <a:endParaRPr lang="en-US" dirty="0"/>
          </a:p>
        </p:txBody>
      </p:sp>
      <p:sp>
        <p:nvSpPr>
          <p:cNvPr id="9" name="Text Placeholder 8">
            <a:extLst>
              <a:ext uri="{FF2B5EF4-FFF2-40B4-BE49-F238E27FC236}">
                <a16:creationId xmlns:a16="http://schemas.microsoft.com/office/drawing/2014/main" id="{42FAFD37-BE36-31FD-609C-F49B61381441}"/>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6">
            <a:extLst>
              <a:ext uri="{FF2B5EF4-FFF2-40B4-BE49-F238E27FC236}">
                <a16:creationId xmlns:a16="http://schemas.microsoft.com/office/drawing/2014/main" id="{BC31600B-FD36-A0D9-6CC1-F990566D5C10}"/>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466191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3" pos="3771">
          <p15:clr>
            <a:srgbClr val="A4A3A4"/>
          </p15:clr>
        </p15:guide>
        <p15:guide id="4" pos="3908">
          <p15:clr>
            <a:srgbClr val="A4A3A4"/>
          </p15:clr>
        </p15:guide>
        <p15:guide id="5" pos="4537">
          <p15:clr>
            <a:srgbClr val="A4A3A4"/>
          </p15:clr>
        </p15:guide>
        <p15:guide id="6" pos="4401">
          <p15:clr>
            <a:srgbClr val="A4A3A4"/>
          </p15:clr>
        </p15:guide>
        <p15:guide id="7" pos="6914">
          <p15:clr>
            <a:srgbClr val="A4A3A4"/>
          </p15:clr>
        </p15:guide>
        <p15:guide id="8" pos="7050">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eadline and Content Half_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0B0337-1E90-70A8-44CA-D64ED38B81FB}"/>
              </a:ext>
            </a:extLst>
          </p:cNvPr>
          <p:cNvSpPr/>
          <p:nvPr/>
        </p:nvSpPr>
        <p:spPr>
          <a:xfrm>
            <a:off x="0" y="0"/>
            <a:ext cx="59880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7" name="Picture Placeholder 6">
            <a:extLst>
              <a:ext uri="{FF2B5EF4-FFF2-40B4-BE49-F238E27FC236}">
                <a16:creationId xmlns:a16="http://schemas.microsoft.com/office/drawing/2014/main" id="{727CB7D1-F946-D481-8747-DD2800260B72}"/>
              </a:ext>
            </a:extLst>
          </p:cNvPr>
          <p:cNvSpPr>
            <a:spLocks noGrp="1"/>
          </p:cNvSpPr>
          <p:nvPr>
            <p:ph type="pic" sz="quarter" idx="14" hasCustomPrompt="1"/>
          </p:nvPr>
        </p:nvSpPr>
        <p:spPr>
          <a:xfrm>
            <a:off x="1" y="0"/>
            <a:ext cx="5988050" cy="6858000"/>
          </a:xfrm>
        </p:spPr>
        <p:txBody>
          <a:bodyPr tIns="108000" bIns="720000" anchor="b"/>
          <a:lstStyle>
            <a:lvl1pPr algn="ctr">
              <a:defRPr sz="1600">
                <a:solidFill>
                  <a:schemeClr val="bg1"/>
                </a:solidFill>
                <a:latin typeface="+mj-lt"/>
              </a:defRPr>
            </a:lvl1pPr>
          </a:lstStyle>
          <a:p>
            <a:r>
              <a:rPr lang="en-US" dirty="0"/>
              <a:t>(Optional) Add image here, then ‘Send to Back’</a:t>
            </a:r>
          </a:p>
        </p:txBody>
      </p:sp>
      <p:sp>
        <p:nvSpPr>
          <p:cNvPr id="9" name="Text Placeholder 8">
            <a:extLst>
              <a:ext uri="{FF2B5EF4-FFF2-40B4-BE49-F238E27FC236}">
                <a16:creationId xmlns:a16="http://schemas.microsoft.com/office/drawing/2014/main" id="{A3C8AB42-AC45-5CF1-D4EF-8646E85151C5}"/>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45B50A-1A3C-BB62-7B1F-2555B6D7DD8B}"/>
              </a:ext>
            </a:extLst>
          </p:cNvPr>
          <p:cNvSpPr>
            <a:spLocks noGrp="1"/>
          </p:cNvSpPr>
          <p:nvPr>
            <p:ph type="title" hasCustomPrompt="1"/>
          </p:nvPr>
        </p:nvSpPr>
        <p:spPr>
          <a:xfrm>
            <a:off x="1216819" y="1592264"/>
            <a:ext cx="3773486" cy="3673472"/>
          </a:xfrm>
        </p:spPr>
        <p:txBody>
          <a:bodyPr anchor="ctr"/>
          <a:lstStyle>
            <a:lvl1pPr>
              <a:lnSpc>
                <a:spcPct val="85000"/>
              </a:lnSpc>
              <a:defRPr sz="6000">
                <a:solidFill>
                  <a:schemeClr val="bg1"/>
                </a:solidFill>
                <a:latin typeface="+mj-lt"/>
              </a:defRPr>
            </a:lvl1pPr>
          </a:lstStyle>
          <a:p>
            <a:r>
              <a:rPr lang="en-GB" dirty="0"/>
              <a:t>Place Headline Here</a:t>
            </a:r>
            <a:endParaRPr lang="en-US" dirty="0"/>
          </a:p>
        </p:txBody>
      </p:sp>
      <p:sp>
        <p:nvSpPr>
          <p:cNvPr id="10" name="Footer Placeholder 4">
            <a:extLst>
              <a:ext uri="{FF2B5EF4-FFF2-40B4-BE49-F238E27FC236}">
                <a16:creationId xmlns:a16="http://schemas.microsoft.com/office/drawing/2014/main" id="{1BA035AF-F9B4-4DA3-3664-E563FEC150C4}"/>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25B96C79-D48E-61E3-5C14-E26F37B66C42}"/>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3" name="Text Placeholder 11">
            <a:extLst>
              <a:ext uri="{FF2B5EF4-FFF2-40B4-BE49-F238E27FC236}">
                <a16:creationId xmlns:a16="http://schemas.microsoft.com/office/drawing/2014/main" id="{13903761-C16D-5147-6597-5B542DBAA614}"/>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5" name="Graphic 4">
            <a:extLst>
              <a:ext uri="{FF2B5EF4-FFF2-40B4-BE49-F238E27FC236}">
                <a16:creationId xmlns:a16="http://schemas.microsoft.com/office/drawing/2014/main" id="{59346422-859C-BC82-FE88-AA181B15D6F5}"/>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Tree>
    <p:extLst>
      <p:ext uri="{BB962C8B-B14F-4D97-AF65-F5344CB8AC3E}">
        <p14:creationId xmlns:p14="http://schemas.microsoft.com/office/powerpoint/2010/main" val="3284966907"/>
      </p:ext>
    </p:extLst>
  </p:cSld>
  <p:clrMapOvr>
    <a:masterClrMapping/>
  </p:clrMapOvr>
  <p:extLst>
    <p:ext uri="{DCECCB84-F9BA-43D5-87BE-67443E8EF086}">
      <p15:sldGuideLst xmlns:p15="http://schemas.microsoft.com/office/powerpoint/2012/main">
        <p15:guide id="3" pos="3771">
          <p15:clr>
            <a:srgbClr val="A4A3A4"/>
          </p15:clr>
        </p15:guide>
        <p15:guide id="4" pos="3908">
          <p15:clr>
            <a:srgbClr val="A4A3A4"/>
          </p15:clr>
        </p15:guide>
        <p15:guide id="5" pos="4537">
          <p15:clr>
            <a:srgbClr val="A4A3A4"/>
          </p15:clr>
        </p15:guide>
        <p15:guide id="6" pos="4401">
          <p15:clr>
            <a:srgbClr val="A4A3A4"/>
          </p15:clr>
        </p15:guide>
        <p15:guide id="7" pos="6914">
          <p15:clr>
            <a:srgbClr val="A4A3A4"/>
          </p15:clr>
        </p15:guide>
        <p15:guide id="8" pos="7050">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line and Content Half_C">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18282" y="441326"/>
            <a:ext cx="5772944" cy="5975350"/>
          </a:xfrm>
          <a:solidFill>
            <a:schemeClr val="tx1"/>
          </a:solidFill>
        </p:spPr>
        <p:txBody>
          <a:bodyPr/>
          <a:lstStyle>
            <a:lvl1pPr>
              <a:defRPr>
                <a:solidFill>
                  <a:schemeClr val="bg1"/>
                </a:solidFill>
                <a:latin typeface="+mj-lt"/>
              </a:defRPr>
            </a:lvl1pPr>
          </a:lstStyle>
          <a:p>
            <a:r>
              <a:rPr lang="en-US" dirty="0"/>
              <a:t>Click icon to add picture</a:t>
            </a:r>
            <a:endParaRPr lang="en-IN" dirty="0"/>
          </a:p>
        </p:txBody>
      </p:sp>
      <p:sp>
        <p:nvSpPr>
          <p:cNvPr id="7" name="Rectangle 6">
            <a:extLst>
              <a:ext uri="{FF2B5EF4-FFF2-40B4-BE49-F238E27FC236}">
                <a16:creationId xmlns:a16="http://schemas.microsoft.com/office/drawing/2014/main" id="{6285D354-F977-239B-3510-E59D49B3CA7E}"/>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8">
            <a:extLst>
              <a:ext uri="{FF2B5EF4-FFF2-40B4-BE49-F238E27FC236}">
                <a16:creationId xmlns:a16="http://schemas.microsoft.com/office/drawing/2014/main" id="{C5CC68EB-CDA0-170D-642F-3A1F39CA740F}"/>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434975" y="657225"/>
            <a:ext cx="4746625" cy="5543550"/>
          </a:xfrm>
        </p:spPr>
        <p:txBody>
          <a:bodyPr anchor="ctr"/>
          <a:lstStyle>
            <a:lvl1pPr>
              <a:defRPr sz="5400">
                <a:solidFill>
                  <a:schemeClr val="bg1"/>
                </a:solidFill>
                <a:latin typeface="+mj-lt"/>
              </a:defRPr>
            </a:lvl1pPr>
          </a:lstStyle>
          <a:p>
            <a:r>
              <a:rPr lang="en-GB" dirty="0"/>
              <a:t>Place Headline Here</a:t>
            </a:r>
            <a:endParaRPr lang="en-US" dirty="0"/>
          </a:p>
        </p:txBody>
      </p:sp>
      <p:sp>
        <p:nvSpPr>
          <p:cNvPr id="3" name="Text Placeholder 6">
            <a:extLst>
              <a:ext uri="{FF2B5EF4-FFF2-40B4-BE49-F238E27FC236}">
                <a16:creationId xmlns:a16="http://schemas.microsoft.com/office/drawing/2014/main" id="{1213F411-ADE3-941B-9441-00C77ED0BCEA}"/>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850718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icture and Content Half_A">
    <p:spTree>
      <p:nvGrpSpPr>
        <p:cNvPr id="1" name=""/>
        <p:cNvGrpSpPr/>
        <p:nvPr/>
      </p:nvGrpSpPr>
      <p:grpSpPr>
        <a:xfrm>
          <a:off x="0" y="0"/>
          <a:ext cx="0" cy="0"/>
          <a:chOff x="0" y="0"/>
          <a:chExt cx="0" cy="0"/>
        </a:xfrm>
      </p:grpSpPr>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18282" y="441326"/>
            <a:ext cx="5772944" cy="5975350"/>
          </a:xfrm>
          <a:solidFill>
            <a:schemeClr val="tx1"/>
          </a:solidFill>
        </p:spPr>
        <p:txBody>
          <a:bodyPr/>
          <a:lstStyle>
            <a:lvl1pPr>
              <a:defRPr>
                <a:solidFill>
                  <a:schemeClr val="bg1"/>
                </a:solidFill>
                <a:latin typeface="+mj-lt"/>
              </a:defRPr>
            </a:lvl1pPr>
          </a:lstStyle>
          <a:p>
            <a:r>
              <a:rPr lang="en-US" dirty="0"/>
              <a:t>Click icon to add picture</a:t>
            </a:r>
            <a:endParaRPr lang="en-IN"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Rectangle 6">
            <a:extLst>
              <a:ext uri="{FF2B5EF4-FFF2-40B4-BE49-F238E27FC236}">
                <a16:creationId xmlns:a16="http://schemas.microsoft.com/office/drawing/2014/main" id="{6285D354-F977-239B-3510-E59D49B3CA7E}"/>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8">
            <a:extLst>
              <a:ext uri="{FF2B5EF4-FFF2-40B4-BE49-F238E27FC236}">
                <a16:creationId xmlns:a16="http://schemas.microsoft.com/office/drawing/2014/main" id="{C5CC68EB-CDA0-170D-642F-3A1F39CA740F}"/>
              </a:ext>
            </a:extLst>
          </p:cNvPr>
          <p:cNvSpPr>
            <a:spLocks noGrp="1"/>
          </p:cNvSpPr>
          <p:nvPr>
            <p:ph type="body" sz="quarter" idx="13" hasCustomPrompt="1"/>
          </p:nvPr>
        </p:nvSpPr>
        <p:spPr>
          <a:xfrm>
            <a:off x="7202489" y="2475707"/>
            <a:ext cx="3773486" cy="2790032"/>
          </a:xfrm>
        </p:spPr>
        <p:txBody>
          <a:bodyPr anchor="t"/>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7202488" y="991394"/>
            <a:ext cx="3773485" cy="1142206"/>
          </a:xfrm>
        </p:spPr>
        <p:txBody>
          <a:bodyPr anchor="b"/>
          <a:lstStyle>
            <a:lvl1pPr>
              <a:defRPr sz="4000">
                <a:solidFill>
                  <a:schemeClr val="tx2"/>
                </a:solidFill>
              </a:defRPr>
            </a:lvl1pPr>
          </a:lstStyle>
          <a:p>
            <a:r>
              <a:rPr lang="en-GB" dirty="0"/>
              <a:t>Place Headline Here</a:t>
            </a:r>
            <a:endParaRPr lang="en-US" dirty="0"/>
          </a:p>
        </p:txBody>
      </p:sp>
      <p:sp>
        <p:nvSpPr>
          <p:cNvPr id="4" name="Text Placeholder 6">
            <a:extLst>
              <a:ext uri="{FF2B5EF4-FFF2-40B4-BE49-F238E27FC236}">
                <a16:creationId xmlns:a16="http://schemas.microsoft.com/office/drawing/2014/main" id="{8A6F5CC6-EB4D-DDDC-F143-D83BEC25B2F7}"/>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466385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and Content Half_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B50A-1A3C-BB62-7B1F-2555B6D7DD8B}"/>
              </a:ext>
            </a:extLst>
          </p:cNvPr>
          <p:cNvSpPr>
            <a:spLocks noGrp="1"/>
          </p:cNvSpPr>
          <p:nvPr>
            <p:ph type="title" hasCustomPrompt="1"/>
          </p:nvPr>
        </p:nvSpPr>
        <p:spPr>
          <a:xfrm>
            <a:off x="7202489" y="657226"/>
            <a:ext cx="3773486" cy="2555874"/>
          </a:xfrm>
        </p:spPr>
        <p:txBody>
          <a:bodyPr anchor="b"/>
          <a:lstStyle>
            <a:lvl1pPr>
              <a:defRPr sz="4000"/>
            </a:lvl1pPr>
          </a:lstStyle>
          <a:p>
            <a:r>
              <a:rPr lang="en-GB" dirty="0"/>
              <a:t>Place Headline Here</a:t>
            </a:r>
            <a:endParaRPr lang="en-US" dirty="0"/>
          </a:p>
        </p:txBody>
      </p:sp>
      <p:sp>
        <p:nvSpPr>
          <p:cNvPr id="4" name="Footer Placeholder 3">
            <a:extLst>
              <a:ext uri="{FF2B5EF4-FFF2-40B4-BE49-F238E27FC236}">
                <a16:creationId xmlns:a16="http://schemas.microsoft.com/office/drawing/2014/main" id="{299E8AA5-1D3B-D8F5-0D3D-DAF9BE6B1153}"/>
              </a:ext>
            </a:extLst>
          </p:cNvPr>
          <p:cNvSpPr>
            <a:spLocks noGrp="1"/>
          </p:cNvSpPr>
          <p:nvPr>
            <p:ph type="ftr" sz="quarter" idx="11"/>
          </p:nvPr>
        </p:nvSpPr>
        <p:spPr/>
        <p:txBody>
          <a:bodyPr rIns="0"/>
          <a:lstStyle>
            <a:lvl1pPr algn="r">
              <a:defRPr/>
            </a:lvl1pPr>
          </a:lstStyle>
          <a:p>
            <a:endParaRPr lang="en-US" dirty="0"/>
          </a:p>
        </p:txBody>
      </p:sp>
      <p:sp>
        <p:nvSpPr>
          <p:cNvPr id="5" name="Slide Number Placeholder 4">
            <a:extLst>
              <a:ext uri="{FF2B5EF4-FFF2-40B4-BE49-F238E27FC236}">
                <a16:creationId xmlns:a16="http://schemas.microsoft.com/office/drawing/2014/main" id="{724A9885-D785-0700-7C9A-365C45E99801}"/>
              </a:ext>
            </a:extLst>
          </p:cNvPr>
          <p:cNvSpPr>
            <a:spLocks noGrp="1"/>
          </p:cNvSpPr>
          <p:nvPr>
            <p:ph type="sldNum" sz="quarter" idx="12"/>
          </p:nvPr>
        </p:nvSpPr>
        <p:spPr/>
        <p:txBody>
          <a:bodyPr rIns="0"/>
          <a:lstStyle>
            <a:lvl1pPr algn="r">
              <a:defRPr/>
            </a:lvl1pPr>
          </a:lstStyle>
          <a:p>
            <a:fld id="{A8FF51A7-25A7-4852-BE37-F3EACC5F445E}" type="slidenum">
              <a:rPr lang="en-US" smtClean="0"/>
              <a:t>‹#›</a:t>
            </a:fld>
            <a:endParaRPr lang="en-US" dirty="0"/>
          </a:p>
        </p:txBody>
      </p:sp>
      <p:sp>
        <p:nvSpPr>
          <p:cNvPr id="9" name="Text Placeholder 8">
            <a:extLst>
              <a:ext uri="{FF2B5EF4-FFF2-40B4-BE49-F238E27FC236}">
                <a16:creationId xmlns:a16="http://schemas.microsoft.com/office/drawing/2014/main" id="{A3C8AB42-AC45-5CF1-D4EF-8646E85151C5}"/>
              </a:ext>
            </a:extLst>
          </p:cNvPr>
          <p:cNvSpPr>
            <a:spLocks noGrp="1"/>
          </p:cNvSpPr>
          <p:nvPr>
            <p:ph type="body" sz="quarter" idx="13" hasCustomPrompt="1"/>
          </p:nvPr>
        </p:nvSpPr>
        <p:spPr>
          <a:xfrm>
            <a:off x="7202489" y="3429000"/>
            <a:ext cx="3773486" cy="2771775"/>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1">
            <a:extLst>
              <a:ext uri="{FF2B5EF4-FFF2-40B4-BE49-F238E27FC236}">
                <a16:creationId xmlns:a16="http://schemas.microsoft.com/office/drawing/2014/main" id="{6AEB61A3-DE24-92A3-4F92-11D10C1115F6}"/>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Picture Placeholder 16">
            <a:extLst>
              <a:ext uri="{FF2B5EF4-FFF2-40B4-BE49-F238E27FC236}">
                <a16:creationId xmlns:a16="http://schemas.microsoft.com/office/drawing/2014/main" id="{63DA807D-C9D0-0B80-BC20-31D426A47345}"/>
              </a:ext>
            </a:extLst>
          </p:cNvPr>
          <p:cNvSpPr>
            <a:spLocks noGrp="1"/>
          </p:cNvSpPr>
          <p:nvPr>
            <p:ph type="pic" sz="quarter" idx="25" hasCustomPrompt="1"/>
          </p:nvPr>
        </p:nvSpPr>
        <p:spPr>
          <a:xfrm>
            <a:off x="219075" y="441325"/>
            <a:ext cx="5767388" cy="5975348"/>
          </a:xfrm>
          <a:solidFill>
            <a:schemeClr val="accent1"/>
          </a:solidFill>
        </p:spPr>
        <p:txBody>
          <a:bodyPr vert="horz" lIns="0" tIns="108000" rIns="0" bIns="720000" rtlCol="0" anchor="b">
            <a:noAutofit/>
          </a:bodyPr>
          <a:lstStyle>
            <a:lvl1pPr algn="ctr">
              <a:defRPr lang="en-IN">
                <a:solidFill>
                  <a:schemeClr val="bg1"/>
                </a:solidFill>
                <a:latin typeface="+mj-lt"/>
              </a:defRPr>
            </a:lvl1pPr>
          </a:lstStyle>
          <a:p>
            <a:pPr lvl="0" algn="ctr"/>
            <a:r>
              <a:rPr lang="en-IN" dirty="0"/>
              <a:t>(Optional) Add image here, then ‘Send to Back’</a:t>
            </a:r>
          </a:p>
        </p:txBody>
      </p:sp>
      <p:pic>
        <p:nvPicPr>
          <p:cNvPr id="6" name="Graphic 5">
            <a:extLst>
              <a:ext uri="{FF2B5EF4-FFF2-40B4-BE49-F238E27FC236}">
                <a16:creationId xmlns:a16="http://schemas.microsoft.com/office/drawing/2014/main" id="{ACE2F1D9-68B2-C224-9A75-D022D933E89B}"/>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11" name="Text Placeholder 6">
            <a:extLst>
              <a:ext uri="{FF2B5EF4-FFF2-40B4-BE49-F238E27FC236}">
                <a16:creationId xmlns:a16="http://schemas.microsoft.com/office/drawing/2014/main" id="{E6B7177F-95DC-C697-53A2-EFF444F16689}"/>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042965824"/>
      </p:ext>
    </p:extLst>
  </p:cSld>
  <p:clrMapOvr>
    <a:masterClrMapping/>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3" pos="3771">
          <p15:clr>
            <a:srgbClr val="A4A3A4"/>
          </p15:clr>
        </p15:guide>
        <p15:guide id="4" pos="3908">
          <p15:clr>
            <a:srgbClr val="A4A3A4"/>
          </p15:clr>
        </p15:guide>
        <p15:guide id="5" pos="4537">
          <p15:clr>
            <a:srgbClr val="A4A3A4"/>
          </p15:clr>
        </p15:guide>
        <p15:guide id="6" pos="4401">
          <p15:clr>
            <a:srgbClr val="A4A3A4"/>
          </p15:clr>
        </p15:guide>
        <p15:guide id="7" pos="6914">
          <p15:clr>
            <a:srgbClr val="A4A3A4"/>
          </p15:clr>
        </p15:guide>
        <p15:guide id="8" pos="7050">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and Content Half_C">
    <p:bg>
      <p:bgPr>
        <a:solidFill>
          <a:schemeClr val="accent1"/>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solidFill>
            <a:schemeClr val="accent1"/>
          </a:solidFill>
        </p:spPr>
        <p:txBody>
          <a:bodyPr vert="horz" lIns="0" tIns="720000" rIns="0" bIns="720000" rtlCol="0" anchor="t">
            <a:noAutofit/>
          </a:bodyPr>
          <a:lstStyle>
            <a:lvl1pPr algn="ctr">
              <a:defRPr lang="en-IN" dirty="0">
                <a:solidFill>
                  <a:schemeClr val="tx1"/>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1217612" y="657225"/>
            <a:ext cx="3980029" cy="2555875"/>
          </a:xfrm>
        </p:spPr>
        <p:txBody>
          <a:bodyPr anchor="b"/>
          <a:lstStyle>
            <a:lvl1pPr>
              <a:defRPr sz="4400">
                <a:latin typeface="+mj-lt"/>
              </a:defRPr>
            </a:lvl1pPr>
          </a:lstStyle>
          <a:p>
            <a:r>
              <a:rPr lang="en-GB" dirty="0"/>
              <a:t>Place </a:t>
            </a:r>
            <a:br>
              <a:rPr lang="en-GB" dirty="0"/>
            </a:br>
            <a:r>
              <a:rPr lang="en-GB" dirty="0"/>
              <a:t>Headline </a:t>
            </a:r>
            <a:br>
              <a:rPr lang="en-GB" dirty="0"/>
            </a:br>
            <a:r>
              <a:rPr lang="en-GB" dirty="0"/>
              <a:t>Here</a:t>
            </a:r>
            <a:endParaRPr lang="en-US" dirty="0"/>
          </a:p>
        </p:txBody>
      </p:sp>
      <p:sp>
        <p:nvSpPr>
          <p:cNvPr id="10" name="Text Placeholder 8">
            <a:extLst>
              <a:ext uri="{FF2B5EF4-FFF2-40B4-BE49-F238E27FC236}">
                <a16:creationId xmlns:a16="http://schemas.microsoft.com/office/drawing/2014/main" id="{D1B28FE5-A958-EF26-6AA2-D339F4526AE3}"/>
              </a:ext>
            </a:extLst>
          </p:cNvPr>
          <p:cNvSpPr>
            <a:spLocks noGrp="1"/>
          </p:cNvSpPr>
          <p:nvPr>
            <p:ph type="body" sz="quarter" idx="13" hasCustomPrompt="1"/>
          </p:nvPr>
        </p:nvSpPr>
        <p:spPr>
          <a:xfrm>
            <a:off x="1217612" y="3429000"/>
            <a:ext cx="3980029" cy="27717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bg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bg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Text Placeholder 6">
            <a:extLst>
              <a:ext uri="{FF2B5EF4-FFF2-40B4-BE49-F238E27FC236}">
                <a16:creationId xmlns:a16="http://schemas.microsoft.com/office/drawing/2014/main" id="{40ED8292-DC14-F698-F778-E12F7CD14327}"/>
              </a:ext>
            </a:extLst>
          </p:cNvPr>
          <p:cNvSpPr>
            <a:spLocks noGrp="1"/>
          </p:cNvSpPr>
          <p:nvPr>
            <p:ph type="body" sz="quarter" idx="33" hasCustomPrompt="1"/>
          </p:nvPr>
        </p:nvSpPr>
        <p:spPr>
          <a:xfrm>
            <a:off x="1803862" y="6315385"/>
            <a:ext cx="4181012" cy="387811"/>
          </a:xfrm>
        </p:spPr>
        <p:txBody>
          <a:bodyPr anchor="b"/>
          <a:lstStyle>
            <a:lvl1pPr>
              <a:defRPr sz="700">
                <a:solidFill>
                  <a:schemeClr val="tx1"/>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36443037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3" pos="3771">
          <p15:clr>
            <a:srgbClr val="A4A3A4"/>
          </p15:clr>
        </p15:guide>
        <p15:guide id="4" pos="3908">
          <p15:clr>
            <a:srgbClr val="A4A3A4"/>
          </p15:clr>
        </p15:guide>
        <p15:guide id="8" pos="3144">
          <p15:clr>
            <a:srgbClr val="A4A3A4"/>
          </p15:clr>
        </p15:guide>
        <p15:guide id="10" pos="767">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line, Pictur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4302C2-18C2-F6C1-E3D9-AA1E481A9D7B}"/>
              </a:ext>
            </a:extLst>
          </p:cNvPr>
          <p:cNvSpPr/>
          <p:nvPr/>
        </p:nvSpPr>
        <p:spPr>
          <a:xfrm>
            <a:off x="219075" y="441325"/>
            <a:ext cx="2778125" cy="59769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434975" y="657225"/>
            <a:ext cx="2349322" cy="5543550"/>
          </a:xfrm>
        </p:spPr>
        <p:txBody>
          <a:bodyPr anchor="ctr"/>
          <a:lstStyle>
            <a:lvl1pPr>
              <a:defRPr>
                <a:solidFill>
                  <a:schemeClr val="bg1"/>
                </a:solidFill>
                <a:latin typeface="+mj-lt"/>
              </a:defRPr>
            </a:lvl1pPr>
          </a:lstStyle>
          <a:p>
            <a:r>
              <a:rPr lang="en-GB" dirty="0"/>
              <a:t>Place Headline Here</a:t>
            </a:r>
            <a:endParaRPr lang="en-US"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3213100" y="441326"/>
            <a:ext cx="2778125" cy="5975350"/>
          </a:xfrm>
          <a:solidFill>
            <a:schemeClr val="tx1"/>
          </a:solidFill>
        </p:spPr>
        <p:txBody>
          <a:bodyPr/>
          <a:lstStyle>
            <a:lvl1pPr>
              <a:defRPr>
                <a:solidFill>
                  <a:schemeClr val="bg1"/>
                </a:solidFill>
              </a:defRPr>
            </a:lvl1pPr>
          </a:lstStyle>
          <a:p>
            <a:r>
              <a:rPr lang="en-US" dirty="0"/>
              <a:t>Click icon to add picture</a:t>
            </a:r>
            <a:endParaRPr lang="en-IN" dirty="0"/>
          </a:p>
        </p:txBody>
      </p:sp>
      <p:sp>
        <p:nvSpPr>
          <p:cNvPr id="7" name="Rectangle 6">
            <a:extLst>
              <a:ext uri="{FF2B5EF4-FFF2-40B4-BE49-F238E27FC236}">
                <a16:creationId xmlns:a16="http://schemas.microsoft.com/office/drawing/2014/main" id="{6285D354-F977-239B-3510-E59D49B3CA7E}"/>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8">
            <a:extLst>
              <a:ext uri="{FF2B5EF4-FFF2-40B4-BE49-F238E27FC236}">
                <a16:creationId xmlns:a16="http://schemas.microsoft.com/office/drawing/2014/main" id="{C5CC68EB-CDA0-170D-642F-3A1F39CA740F}"/>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6">
            <a:extLst>
              <a:ext uri="{FF2B5EF4-FFF2-40B4-BE49-F238E27FC236}">
                <a16:creationId xmlns:a16="http://schemas.microsoft.com/office/drawing/2014/main" id="{05C4B8DD-0556-B28C-FE8E-F9AA91D5533B}"/>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886745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line, Image">
    <p:spTree>
      <p:nvGrpSpPr>
        <p:cNvPr id="1" name=""/>
        <p:cNvGrpSpPr/>
        <p:nvPr/>
      </p:nvGrpSpPr>
      <p:grpSpPr>
        <a:xfrm>
          <a:off x="0" y="0"/>
          <a:ext cx="0" cy="0"/>
          <a:chOff x="0" y="0"/>
          <a:chExt cx="0" cy="0"/>
        </a:xfrm>
      </p:grpSpPr>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0" y="0"/>
            <a:ext cx="12191999" cy="6858000"/>
          </a:xfrm>
          <a:solidFill>
            <a:schemeClr val="tx2"/>
          </a:solidFill>
        </p:spPr>
        <p:txBody>
          <a:bodyPr/>
          <a:lstStyle>
            <a:lvl1pPr>
              <a:defRPr>
                <a:solidFill>
                  <a:schemeClr val="tx1"/>
                </a:solidFill>
              </a:defRPr>
            </a:lvl1pPr>
          </a:lstStyle>
          <a:p>
            <a:r>
              <a:rPr lang="en-US" dirty="0"/>
              <a:t>Click icon to add picture</a:t>
            </a:r>
            <a:endParaRPr lang="en-IN"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bg2"/>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bg2"/>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2"/>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1215825" y="1592263"/>
            <a:ext cx="9759951" cy="3673475"/>
          </a:xfrm>
        </p:spPr>
        <p:txBody>
          <a:bodyPr anchor="ctr" anchorCtr="0"/>
          <a:lstStyle>
            <a:lvl1pPr algn="ctr">
              <a:defRPr sz="5400">
                <a:solidFill>
                  <a:schemeClr val="bg2"/>
                </a:solidFill>
              </a:defRPr>
            </a:lvl1pPr>
          </a:lstStyle>
          <a:p>
            <a:r>
              <a:rPr lang="en-GB"/>
              <a:t>Headline</a:t>
            </a:r>
            <a:endParaRPr lang="en-US"/>
          </a:p>
        </p:txBody>
      </p:sp>
      <p:pic>
        <p:nvPicPr>
          <p:cNvPr id="3" name="Graphic 2">
            <a:extLst>
              <a:ext uri="{FF2B5EF4-FFF2-40B4-BE49-F238E27FC236}">
                <a16:creationId xmlns:a16="http://schemas.microsoft.com/office/drawing/2014/main" id="{BEC54461-9A33-871B-CB25-783246FD8515}"/>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73403"/>
            <a:ext cx="1289707" cy="101437"/>
          </a:xfrm>
          <a:prstGeom prst="rect">
            <a:avLst/>
          </a:prstGeom>
        </p:spPr>
      </p:pic>
    </p:spTree>
    <p:extLst>
      <p:ext uri="{BB962C8B-B14F-4D97-AF65-F5344CB8AC3E}">
        <p14:creationId xmlns:p14="http://schemas.microsoft.com/office/powerpoint/2010/main" val="258944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icture and title">
    <p:spTree>
      <p:nvGrpSpPr>
        <p:cNvPr id="1" name=""/>
        <p:cNvGrpSpPr/>
        <p:nvPr/>
      </p:nvGrpSpPr>
      <p:grpSpPr>
        <a:xfrm>
          <a:off x="0" y="0"/>
          <a:ext cx="0" cy="0"/>
          <a:chOff x="0" y="0"/>
          <a:chExt cx="0" cy="0"/>
        </a:xfrm>
      </p:grpSpPr>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18281" y="441326"/>
            <a:ext cx="5877321" cy="5975350"/>
          </a:xfrm>
          <a:solidFill>
            <a:schemeClr val="bg1"/>
          </a:solidFill>
        </p:spPr>
        <p:txBody>
          <a:bodyPr/>
          <a:lstStyle>
            <a:lvl1pPr>
              <a:defRPr>
                <a:solidFill>
                  <a:sysClr val="windowText" lastClr="000000"/>
                </a:solidFill>
                <a:latin typeface="+mj-lt"/>
              </a:defRPr>
            </a:lvl1pPr>
          </a:lstStyle>
          <a:p>
            <a:r>
              <a:rPr lang="en-US" dirty="0"/>
              <a:t>Click icon to add picture</a:t>
            </a:r>
            <a:endParaRPr lang="en-IN"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Rectangle 5">
            <a:extLst>
              <a:ext uri="{FF2B5EF4-FFF2-40B4-BE49-F238E27FC236}">
                <a16:creationId xmlns:a16="http://schemas.microsoft.com/office/drawing/2014/main" id="{46E0408B-3259-D5BB-AA7F-89701996C09E}"/>
              </a:ext>
            </a:extLst>
          </p:cNvPr>
          <p:cNvSpPr/>
          <p:nvPr/>
        </p:nvSpPr>
        <p:spPr>
          <a:xfrm>
            <a:off x="6095602" y="441326"/>
            <a:ext cx="5877321" cy="5975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7202488" y="1703316"/>
            <a:ext cx="3773486" cy="3451368"/>
          </a:xfrm>
        </p:spPr>
        <p:txBody>
          <a:bodyPr anchor="ctr"/>
          <a:lstStyle>
            <a:lvl1pPr algn="ctr" defTabSz="914400" rtl="0" eaLnBrk="1" latinLnBrk="0" hangingPunct="1">
              <a:lnSpc>
                <a:spcPct val="90000"/>
              </a:lnSpc>
              <a:spcBef>
                <a:spcPct val="0"/>
              </a:spcBef>
              <a:buNone/>
              <a:defRPr lang="en-US" sz="5400" kern="1200" spc="-50" baseline="0" dirty="0">
                <a:solidFill>
                  <a:schemeClr val="bg1"/>
                </a:solidFill>
                <a:latin typeface="+mj-lt"/>
                <a:ea typeface="Tahoma" panose="020B0604030504040204" pitchFamily="34" charset="0"/>
                <a:cs typeface="Tahoma" panose="020B0604030504040204" pitchFamily="34" charset="0"/>
              </a:defRPr>
            </a:lvl1pPr>
          </a:lstStyle>
          <a:p>
            <a:r>
              <a:rPr lang="en-GB" dirty="0"/>
              <a:t>Place Headline Here</a:t>
            </a:r>
            <a:endParaRPr lang="en-US" dirty="0"/>
          </a:p>
        </p:txBody>
      </p:sp>
      <p:sp>
        <p:nvSpPr>
          <p:cNvPr id="4" name="Text Placeholder 6">
            <a:extLst>
              <a:ext uri="{FF2B5EF4-FFF2-40B4-BE49-F238E27FC236}">
                <a16:creationId xmlns:a16="http://schemas.microsoft.com/office/drawing/2014/main" id="{A97BABB2-66AB-8F62-04EA-F79E43698E6D}"/>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565597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A">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1DEBD1-BD6A-2184-C929-F24A6636D9F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861"/>
          <a:stretch/>
        </p:blipFill>
        <p:spPr>
          <a:xfrm flipV="1">
            <a:off x="0" y="0"/>
            <a:ext cx="12191997" cy="6858002"/>
          </a:xfrm>
          <a:prstGeom prst="rect">
            <a:avLst/>
          </a:prstGeom>
          <a:solidFill>
            <a:schemeClr val="accent1"/>
          </a:solidFill>
        </p:spPr>
      </p:pic>
      <p:sp>
        <p:nvSpPr>
          <p:cNvPr id="2" name="Footer Placeholder 3">
            <a:extLst>
              <a:ext uri="{FF2B5EF4-FFF2-40B4-BE49-F238E27FC236}">
                <a16:creationId xmlns:a16="http://schemas.microsoft.com/office/drawing/2014/main" id="{FC60A4FE-5838-0C5D-E6FB-249F82015C3C}"/>
              </a:ext>
            </a:extLst>
          </p:cNvPr>
          <p:cNvSpPr>
            <a:spLocks noGrp="1"/>
          </p:cNvSpPr>
          <p:nvPr>
            <p:ph type="ftr" sz="quarter" idx="11"/>
          </p:nvPr>
        </p:nvSpPr>
        <p:spPr>
          <a:xfrm>
            <a:off x="7981950" y="6527800"/>
            <a:ext cx="3775075" cy="219076"/>
          </a:xfrm>
        </p:spPr>
        <p:txBody>
          <a:bodyPr/>
          <a:lstStyle>
            <a:lvl1pPr algn="r">
              <a:defRPr/>
            </a:lvl1pPr>
          </a:lstStyle>
          <a:p>
            <a:endParaRPr lang="en-US" dirty="0"/>
          </a:p>
        </p:txBody>
      </p:sp>
      <p:sp>
        <p:nvSpPr>
          <p:cNvPr id="3" name="Slide Number Placeholder 4">
            <a:extLst>
              <a:ext uri="{FF2B5EF4-FFF2-40B4-BE49-F238E27FC236}">
                <a16:creationId xmlns:a16="http://schemas.microsoft.com/office/drawing/2014/main" id="{7763EF62-1B7C-ADBB-2638-30848DB1A410}"/>
              </a:ext>
            </a:extLst>
          </p:cNvPr>
          <p:cNvSpPr>
            <a:spLocks noGrp="1"/>
          </p:cNvSpPr>
          <p:nvPr>
            <p:ph type="sldNum" sz="quarter" idx="12"/>
          </p:nvPr>
        </p:nvSpPr>
        <p:spPr>
          <a:xfrm>
            <a:off x="11757025" y="6527008"/>
            <a:ext cx="215900" cy="220661"/>
          </a:xfrm>
        </p:spPr>
        <p:txBody>
          <a:bodyPr/>
          <a:lstStyle>
            <a:lvl1pPr algn="r">
              <a:defRPr/>
            </a:lvl1p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E9CDFAC8-EAEE-1407-ECD9-4D11CF6C42B9}"/>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9" name="Graphic 8">
            <a:extLst>
              <a:ext uri="{FF2B5EF4-FFF2-40B4-BE49-F238E27FC236}">
                <a16:creationId xmlns:a16="http://schemas.microsoft.com/office/drawing/2014/main" id="{C15E0B36-758C-7FDF-9420-326C875A2EB6}"/>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07000" y="1592263"/>
            <a:ext cx="374589" cy="288145"/>
          </a:xfrm>
          <a:prstGeom prst="rect">
            <a:avLst/>
          </a:prstGeom>
        </p:spPr>
      </p:pic>
      <p:sp>
        <p:nvSpPr>
          <p:cNvPr id="13" name="Text Placeholder 12">
            <a:extLst>
              <a:ext uri="{FF2B5EF4-FFF2-40B4-BE49-F238E27FC236}">
                <a16:creationId xmlns:a16="http://schemas.microsoft.com/office/drawing/2014/main" id="{6B334662-F7F0-8979-E4BE-DC10B9E109F6}"/>
              </a:ext>
            </a:extLst>
          </p:cNvPr>
          <p:cNvSpPr>
            <a:spLocks noGrp="1"/>
          </p:cNvSpPr>
          <p:nvPr>
            <p:ph type="body" sz="quarter" idx="26" hasCustomPrompt="1"/>
          </p:nvPr>
        </p:nvSpPr>
        <p:spPr>
          <a:xfrm>
            <a:off x="5207000" y="2238248"/>
            <a:ext cx="5550408" cy="2541570"/>
          </a:xfrm>
        </p:spPr>
        <p:txBody>
          <a:bodyPr/>
          <a:lstStyle>
            <a:lvl1pPr>
              <a:defRPr sz="3200"/>
            </a:lvl1pPr>
          </a:lstStyle>
          <a:p>
            <a:pPr lvl="0"/>
            <a:r>
              <a:rPr lang="en-US"/>
              <a:t>Place quote here</a:t>
            </a:r>
            <a:endParaRPr lang="en-IN"/>
          </a:p>
        </p:txBody>
      </p:sp>
      <p:sp>
        <p:nvSpPr>
          <p:cNvPr id="14" name="Text Placeholder 12">
            <a:extLst>
              <a:ext uri="{FF2B5EF4-FFF2-40B4-BE49-F238E27FC236}">
                <a16:creationId xmlns:a16="http://schemas.microsoft.com/office/drawing/2014/main" id="{70793F1E-7D7C-C48A-1BD2-6C3EF6C2B3B6}"/>
              </a:ext>
            </a:extLst>
          </p:cNvPr>
          <p:cNvSpPr>
            <a:spLocks noGrp="1"/>
          </p:cNvSpPr>
          <p:nvPr>
            <p:ph type="body" sz="quarter" idx="27" hasCustomPrompt="1"/>
          </p:nvPr>
        </p:nvSpPr>
        <p:spPr>
          <a:xfrm>
            <a:off x="5207000" y="4831080"/>
            <a:ext cx="5550408" cy="731520"/>
          </a:xfrm>
        </p:spPr>
        <p:txBody>
          <a:bodyPr anchor="b"/>
          <a:lstStyle>
            <a:lvl1pPr>
              <a:defRPr>
                <a:latin typeface="+mj-lt"/>
              </a:defRPr>
            </a:lvl1pPr>
          </a:lstStyle>
          <a:p>
            <a:pPr lvl="0"/>
            <a:r>
              <a:rPr lang="en-US"/>
              <a:t>Place source/author here</a:t>
            </a:r>
            <a:endParaRPr lang="en-IN"/>
          </a:p>
        </p:txBody>
      </p:sp>
      <p:pic>
        <p:nvPicPr>
          <p:cNvPr id="6" name="Graphic 5">
            <a:extLst>
              <a:ext uri="{FF2B5EF4-FFF2-40B4-BE49-F238E27FC236}">
                <a16:creationId xmlns:a16="http://schemas.microsoft.com/office/drawing/2014/main" id="{859F5B52-6FF0-3C70-EEC2-07F4569764C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98395" y="6586655"/>
            <a:ext cx="1289707" cy="101437"/>
          </a:xfrm>
          <a:prstGeom prst="rect">
            <a:avLst/>
          </a:prstGeom>
        </p:spPr>
      </p:pic>
    </p:spTree>
    <p:extLst>
      <p:ext uri="{BB962C8B-B14F-4D97-AF65-F5344CB8AC3E}">
        <p14:creationId xmlns:p14="http://schemas.microsoft.com/office/powerpoint/2010/main" val="22173417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B">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F6CA9D-2D3B-C5C2-C6EE-6027C8CF886C}"/>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47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Text Placeholder 12">
            <a:extLst>
              <a:ext uri="{FF2B5EF4-FFF2-40B4-BE49-F238E27FC236}">
                <a16:creationId xmlns:a16="http://schemas.microsoft.com/office/drawing/2014/main" id="{A123AF58-1138-B2B0-6F68-9BF678D808CA}"/>
              </a:ext>
            </a:extLst>
          </p:cNvPr>
          <p:cNvSpPr>
            <a:spLocks noGrp="1"/>
          </p:cNvSpPr>
          <p:nvPr>
            <p:ph type="body" sz="quarter" idx="26" hasCustomPrompt="1"/>
          </p:nvPr>
        </p:nvSpPr>
        <p:spPr>
          <a:xfrm>
            <a:off x="784403" y="1294031"/>
            <a:ext cx="6529613" cy="2541570"/>
          </a:xfrm>
        </p:spPr>
        <p:txBody>
          <a:bodyPr/>
          <a:lstStyle>
            <a:lvl1pPr>
              <a:defRPr sz="3200"/>
            </a:lvl1pPr>
          </a:lstStyle>
          <a:p>
            <a:pPr lvl="0"/>
            <a:r>
              <a:rPr lang="en-US"/>
              <a:t>Place quote here</a:t>
            </a:r>
            <a:endParaRPr lang="en-IN"/>
          </a:p>
        </p:txBody>
      </p:sp>
      <p:sp>
        <p:nvSpPr>
          <p:cNvPr id="11" name="Text Placeholder 12">
            <a:extLst>
              <a:ext uri="{FF2B5EF4-FFF2-40B4-BE49-F238E27FC236}">
                <a16:creationId xmlns:a16="http://schemas.microsoft.com/office/drawing/2014/main" id="{4A6693E6-420B-68F3-F6E4-D39A9C542553}"/>
              </a:ext>
            </a:extLst>
          </p:cNvPr>
          <p:cNvSpPr>
            <a:spLocks noGrp="1"/>
          </p:cNvSpPr>
          <p:nvPr>
            <p:ph type="body" sz="quarter" idx="27" hasCustomPrompt="1"/>
          </p:nvPr>
        </p:nvSpPr>
        <p:spPr>
          <a:xfrm>
            <a:off x="784403" y="3886863"/>
            <a:ext cx="6529613" cy="731520"/>
          </a:xfrm>
        </p:spPr>
        <p:txBody>
          <a:bodyPr anchor="b"/>
          <a:lstStyle>
            <a:lvl1pPr algn="l">
              <a:defRPr>
                <a:solidFill>
                  <a:schemeClr val="accent2"/>
                </a:solidFill>
                <a:latin typeface="+mj-lt"/>
              </a:defRPr>
            </a:lvl1pPr>
          </a:lstStyle>
          <a:p>
            <a:pPr lvl="0"/>
            <a:r>
              <a:rPr lang="en-US" dirty="0"/>
              <a:t>Place source/author here</a:t>
            </a:r>
            <a:endParaRPr lang="en-IN" dirty="0"/>
          </a:p>
        </p:txBody>
      </p:sp>
      <p:pic>
        <p:nvPicPr>
          <p:cNvPr id="12" name="Graphic 11">
            <a:extLst>
              <a:ext uri="{FF2B5EF4-FFF2-40B4-BE49-F238E27FC236}">
                <a16:creationId xmlns:a16="http://schemas.microsoft.com/office/drawing/2014/main" id="{E2FEA3B9-FA24-0F44-D100-C6358F8D3E9A}"/>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0774" y="648046"/>
            <a:ext cx="374589" cy="288145"/>
          </a:xfrm>
          <a:prstGeom prst="rect">
            <a:avLst/>
          </a:prstGeom>
        </p:spPr>
      </p:pic>
      <p:pic>
        <p:nvPicPr>
          <p:cNvPr id="14" name="Graphic 13">
            <a:extLst>
              <a:ext uri="{FF2B5EF4-FFF2-40B4-BE49-F238E27FC236}">
                <a16:creationId xmlns:a16="http://schemas.microsoft.com/office/drawing/2014/main" id="{0ABF6D16-C5D7-F42A-3CCF-E0C5C81123E8}"/>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98395" y="6586655"/>
            <a:ext cx="1289707" cy="101437"/>
          </a:xfrm>
          <a:prstGeom prst="rect">
            <a:avLst/>
          </a:prstGeom>
        </p:spPr>
      </p:pic>
      <p:sp>
        <p:nvSpPr>
          <p:cNvPr id="3" name="Footer Placeholder 1">
            <a:extLst>
              <a:ext uri="{FF2B5EF4-FFF2-40B4-BE49-F238E27FC236}">
                <a16:creationId xmlns:a16="http://schemas.microsoft.com/office/drawing/2014/main" id="{C0A1F220-DA5C-3854-DBD5-8E03BCB129A5}"/>
              </a:ext>
            </a:extLst>
          </p:cNvPr>
          <p:cNvSpPr>
            <a:spLocks noGrp="1"/>
          </p:cNvSpPr>
          <p:nvPr>
            <p:ph type="ftr" sz="quarter" idx="11"/>
          </p:nvPr>
        </p:nvSpPr>
        <p:spPr>
          <a:xfrm>
            <a:off x="7981950" y="6527800"/>
            <a:ext cx="3775075" cy="219076"/>
          </a:xfrm>
        </p:spPr>
        <p:txBody>
          <a:bodyPr/>
          <a:lstStyle/>
          <a:p>
            <a:endParaRPr lang="en-US" dirty="0"/>
          </a:p>
        </p:txBody>
      </p:sp>
      <p:sp>
        <p:nvSpPr>
          <p:cNvPr id="4" name="Slide Number Placeholder 2">
            <a:extLst>
              <a:ext uri="{FF2B5EF4-FFF2-40B4-BE49-F238E27FC236}">
                <a16:creationId xmlns:a16="http://schemas.microsoft.com/office/drawing/2014/main" id="{C3A5B7F0-B064-5058-1C43-312F306774AF}"/>
              </a:ext>
            </a:extLst>
          </p:cNvPr>
          <p:cNvSpPr>
            <a:spLocks noGrp="1"/>
          </p:cNvSpPr>
          <p:nvPr>
            <p:ph type="sldNum" sz="quarter" idx="12"/>
          </p:nvPr>
        </p:nvSpPr>
        <p:spPr>
          <a:xfrm>
            <a:off x="11757025" y="6527008"/>
            <a:ext cx="215900" cy="220661"/>
          </a:xfrm>
        </p:spPr>
        <p:txBody>
          <a:bodyPr/>
          <a:lstStyle/>
          <a:p>
            <a:fld id="{A8FF51A7-25A7-4852-BE37-F3EACC5F445E}" type="slidenum">
              <a:rPr lang="en-US" smtClean="0"/>
              <a:t>‹#›</a:t>
            </a:fld>
            <a:endParaRPr lang="en-US" dirty="0"/>
          </a:p>
        </p:txBody>
      </p:sp>
    </p:spTree>
    <p:extLst>
      <p:ext uri="{BB962C8B-B14F-4D97-AF65-F5344CB8AC3E}">
        <p14:creationId xmlns:p14="http://schemas.microsoft.com/office/powerpoint/2010/main" val="11135512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Quote C">
    <p:bg>
      <p:bgRef idx="1001">
        <a:schemeClr val="bg1"/>
      </p:bgRef>
    </p:bg>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FC60A4FE-5838-0C5D-E6FB-249F82015C3C}"/>
              </a:ext>
            </a:extLst>
          </p:cNvPr>
          <p:cNvSpPr>
            <a:spLocks noGrp="1"/>
          </p:cNvSpPr>
          <p:nvPr>
            <p:ph type="ftr" sz="quarter" idx="11"/>
          </p:nvPr>
        </p:nvSpPr>
        <p:spPr>
          <a:xfrm>
            <a:off x="7981950" y="6527800"/>
            <a:ext cx="3775075" cy="219076"/>
          </a:xfrm>
        </p:spPr>
        <p:txBody>
          <a:bodyPr/>
          <a:lstStyle>
            <a:lvl1pPr algn="r">
              <a:defRPr>
                <a:solidFill>
                  <a:schemeClr val="tx1"/>
                </a:solidFill>
              </a:defRPr>
            </a:lvl1pPr>
          </a:lstStyle>
          <a:p>
            <a:endParaRPr lang="en-US" dirty="0"/>
          </a:p>
        </p:txBody>
      </p:sp>
      <p:sp>
        <p:nvSpPr>
          <p:cNvPr id="3" name="Slide Number Placeholder 4">
            <a:extLst>
              <a:ext uri="{FF2B5EF4-FFF2-40B4-BE49-F238E27FC236}">
                <a16:creationId xmlns:a16="http://schemas.microsoft.com/office/drawing/2014/main" id="{7763EF62-1B7C-ADBB-2638-30848DB1A410}"/>
              </a:ext>
            </a:extLst>
          </p:cNvPr>
          <p:cNvSpPr>
            <a:spLocks noGrp="1"/>
          </p:cNvSpPr>
          <p:nvPr>
            <p:ph type="sldNum" sz="quarter" idx="12"/>
          </p:nvPr>
        </p:nvSpPr>
        <p:spPr>
          <a:xfrm>
            <a:off x="11757025" y="6527008"/>
            <a:ext cx="215900" cy="220661"/>
          </a:xfrm>
        </p:spPr>
        <p:txBody>
          <a:bodyPr/>
          <a:lstStyle>
            <a:lvl1pPr algn="r">
              <a:defRPr>
                <a:solidFill>
                  <a:schemeClr val="tx1"/>
                </a:solidFill>
              </a:defRPr>
            </a:lvl1p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E9CDFAC8-EAEE-1407-ECD9-4D11CF6C42B9}"/>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tx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Picture Placeholder 16">
            <a:extLst>
              <a:ext uri="{FF2B5EF4-FFF2-40B4-BE49-F238E27FC236}">
                <a16:creationId xmlns:a16="http://schemas.microsoft.com/office/drawing/2014/main" id="{AB474901-DE3D-1232-462E-97C2D2584F55}"/>
              </a:ext>
            </a:extLst>
          </p:cNvPr>
          <p:cNvSpPr>
            <a:spLocks noGrp="1"/>
          </p:cNvSpPr>
          <p:nvPr>
            <p:ph type="pic" sz="quarter" idx="25" hasCustomPrompt="1"/>
          </p:nvPr>
        </p:nvSpPr>
        <p:spPr>
          <a:xfrm>
            <a:off x="6205537" y="441325"/>
            <a:ext cx="5767388" cy="5975348"/>
          </a:xfrm>
          <a:solidFill>
            <a:schemeClr val="accent1"/>
          </a:solidFill>
        </p:spPr>
        <p:txBody>
          <a:bodyPr vert="horz" lIns="0" tIns="108000" rIns="0" bIns="720000" rtlCol="0" anchor="b">
            <a:noAutofit/>
          </a:bodyPr>
          <a:lstStyle>
            <a:lvl1pPr algn="ctr">
              <a:defRPr lang="en-IN">
                <a:solidFill>
                  <a:schemeClr val="bg1"/>
                </a:solidFill>
              </a:defRPr>
            </a:lvl1pPr>
          </a:lstStyle>
          <a:p>
            <a:pPr lvl="0" algn="ctr"/>
            <a:r>
              <a:rPr lang="en-IN" dirty="0"/>
              <a:t>Place image here, then ‘Send to Back’</a:t>
            </a:r>
          </a:p>
        </p:txBody>
      </p:sp>
      <p:sp>
        <p:nvSpPr>
          <p:cNvPr id="8" name="Text Placeholder 12">
            <a:extLst>
              <a:ext uri="{FF2B5EF4-FFF2-40B4-BE49-F238E27FC236}">
                <a16:creationId xmlns:a16="http://schemas.microsoft.com/office/drawing/2014/main" id="{E619E48F-B2DB-E7F5-D2ED-3673348DABFF}"/>
              </a:ext>
            </a:extLst>
          </p:cNvPr>
          <p:cNvSpPr>
            <a:spLocks noGrp="1"/>
          </p:cNvSpPr>
          <p:nvPr>
            <p:ph type="body" sz="quarter" idx="26" hasCustomPrompt="1"/>
          </p:nvPr>
        </p:nvSpPr>
        <p:spPr>
          <a:xfrm>
            <a:off x="434975" y="2238248"/>
            <a:ext cx="5553075" cy="2541570"/>
          </a:xfrm>
        </p:spPr>
        <p:txBody>
          <a:bodyPr/>
          <a:lstStyle>
            <a:lvl1pPr>
              <a:defRPr sz="3200">
                <a:solidFill>
                  <a:schemeClr val="tx1"/>
                </a:solidFill>
              </a:defRPr>
            </a:lvl1pPr>
          </a:lstStyle>
          <a:p>
            <a:pPr lvl="0"/>
            <a:r>
              <a:rPr lang="en-US"/>
              <a:t>Place quote here</a:t>
            </a:r>
            <a:endParaRPr lang="en-IN"/>
          </a:p>
        </p:txBody>
      </p:sp>
      <p:sp>
        <p:nvSpPr>
          <p:cNvPr id="10" name="Text Placeholder 12">
            <a:extLst>
              <a:ext uri="{FF2B5EF4-FFF2-40B4-BE49-F238E27FC236}">
                <a16:creationId xmlns:a16="http://schemas.microsoft.com/office/drawing/2014/main" id="{72B49B05-BB83-5D20-3912-A884C42E9D69}"/>
              </a:ext>
            </a:extLst>
          </p:cNvPr>
          <p:cNvSpPr>
            <a:spLocks noGrp="1"/>
          </p:cNvSpPr>
          <p:nvPr>
            <p:ph type="body" sz="quarter" idx="27" hasCustomPrompt="1"/>
          </p:nvPr>
        </p:nvSpPr>
        <p:spPr>
          <a:xfrm>
            <a:off x="434975" y="4831080"/>
            <a:ext cx="5553075" cy="731520"/>
          </a:xfrm>
        </p:spPr>
        <p:txBody>
          <a:bodyPr anchor="b"/>
          <a:lstStyle>
            <a:lvl1pPr algn="l">
              <a:defRPr>
                <a:solidFill>
                  <a:schemeClr val="accent1"/>
                </a:solidFill>
                <a:latin typeface="+mj-lt"/>
              </a:defRPr>
            </a:lvl1pPr>
          </a:lstStyle>
          <a:p>
            <a:pPr lvl="0"/>
            <a:r>
              <a:rPr lang="en-US"/>
              <a:t>Place source/author here</a:t>
            </a:r>
            <a:endParaRPr lang="en-IN"/>
          </a:p>
        </p:txBody>
      </p:sp>
      <p:pic>
        <p:nvPicPr>
          <p:cNvPr id="11" name="Graphic 10">
            <a:extLst>
              <a:ext uri="{FF2B5EF4-FFF2-40B4-BE49-F238E27FC236}">
                <a16:creationId xmlns:a16="http://schemas.microsoft.com/office/drawing/2014/main" id="{6503C6BC-3ECA-BB6C-AD40-B2022AEDD8E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34975" y="1592263"/>
            <a:ext cx="374589" cy="288145"/>
          </a:xfrm>
          <a:prstGeom prst="rect">
            <a:avLst/>
          </a:prstGeom>
        </p:spPr>
      </p:pic>
    </p:spTree>
    <p:extLst>
      <p:ext uri="{BB962C8B-B14F-4D97-AF65-F5344CB8AC3E}">
        <p14:creationId xmlns:p14="http://schemas.microsoft.com/office/powerpoint/2010/main" val="467268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Agenda option, No Image">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6" name="Text Placeholder 11">
            <a:extLst>
              <a:ext uri="{FF2B5EF4-FFF2-40B4-BE49-F238E27FC236}">
                <a16:creationId xmlns:a16="http://schemas.microsoft.com/office/drawing/2014/main" id="{4E98DDA1-4406-FD91-629A-1D86B7E701E6}"/>
              </a:ext>
            </a:extLst>
          </p:cNvPr>
          <p:cNvSpPr>
            <a:spLocks noGrp="1"/>
          </p:cNvSpPr>
          <p:nvPr>
            <p:ph type="body" sz="quarter" idx="13" hasCustomPrompt="1"/>
          </p:nvPr>
        </p:nvSpPr>
        <p:spPr>
          <a:xfrm>
            <a:off x="904572" y="3679159"/>
            <a:ext cx="3847310" cy="1750969"/>
          </a:xfrm>
        </p:spPr>
        <p:txBody>
          <a:bodyPr/>
          <a:lstStyle>
            <a:lvl1pPr marL="0" indent="0">
              <a:spcBef>
                <a:spcPts val="0"/>
              </a:spcBef>
              <a:buFont typeface="Arial" panose="020B0604020202020204" pitchFamily="34" charset="0"/>
              <a:buNone/>
              <a:defRPr sz="1600" b="0" i="0">
                <a:solidFill>
                  <a:schemeClr val="tx2"/>
                </a:solidFill>
                <a:latin typeface="Arial" panose="020B0604020202020204" pitchFamily="34" charset="0"/>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place agenda summary here</a:t>
            </a:r>
          </a:p>
        </p:txBody>
      </p:sp>
      <p:sp>
        <p:nvSpPr>
          <p:cNvPr id="9" name="Text Placeholder 11">
            <a:extLst>
              <a:ext uri="{FF2B5EF4-FFF2-40B4-BE49-F238E27FC236}">
                <a16:creationId xmlns:a16="http://schemas.microsoft.com/office/drawing/2014/main" id="{A2D3D0D6-D5D3-1E8D-23B1-FD97BD2BFE30}"/>
              </a:ext>
            </a:extLst>
          </p:cNvPr>
          <p:cNvSpPr>
            <a:spLocks noGrp="1"/>
          </p:cNvSpPr>
          <p:nvPr>
            <p:ph type="body" sz="quarter" idx="25" hasCustomPrompt="1"/>
          </p:nvPr>
        </p:nvSpPr>
        <p:spPr>
          <a:xfrm>
            <a:off x="6491919" y="4702771"/>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grpSp>
        <p:nvGrpSpPr>
          <p:cNvPr id="10" name="Group 9">
            <a:extLst>
              <a:ext uri="{FF2B5EF4-FFF2-40B4-BE49-F238E27FC236}">
                <a16:creationId xmlns:a16="http://schemas.microsoft.com/office/drawing/2014/main" id="{ADD9618B-CDB6-3834-9BB9-A8CABE66E0BF}"/>
              </a:ext>
            </a:extLst>
          </p:cNvPr>
          <p:cNvGrpSpPr/>
          <p:nvPr/>
        </p:nvGrpSpPr>
        <p:grpSpPr>
          <a:xfrm>
            <a:off x="0" y="-304800"/>
            <a:ext cx="12192000" cy="90838"/>
            <a:chOff x="0" y="-434624"/>
            <a:chExt cx="12192000" cy="220662"/>
          </a:xfrm>
        </p:grpSpPr>
        <p:grpSp>
          <p:nvGrpSpPr>
            <p:cNvPr id="11" name="Group 10">
              <a:extLst>
                <a:ext uri="{FF2B5EF4-FFF2-40B4-BE49-F238E27FC236}">
                  <a16:creationId xmlns:a16="http://schemas.microsoft.com/office/drawing/2014/main" id="{7BF1D8CF-30C9-3A3C-F895-538E8610FFE2}"/>
                </a:ext>
              </a:extLst>
            </p:cNvPr>
            <p:cNvGrpSpPr/>
            <p:nvPr/>
          </p:nvGrpSpPr>
          <p:grpSpPr>
            <a:xfrm>
              <a:off x="0" y="-434624"/>
              <a:ext cx="12192000" cy="220662"/>
              <a:chOff x="0" y="-434624"/>
              <a:chExt cx="12192000" cy="220662"/>
            </a:xfrm>
          </p:grpSpPr>
          <p:cxnSp>
            <p:nvCxnSpPr>
              <p:cNvPr id="14" name="Straight Connector 13">
                <a:extLst>
                  <a:ext uri="{FF2B5EF4-FFF2-40B4-BE49-F238E27FC236}">
                    <a16:creationId xmlns:a16="http://schemas.microsoft.com/office/drawing/2014/main" id="{8F82A93B-644D-1BA9-E34E-7F1E9B4AF2F1}"/>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9DE60EF-3CC2-BF0C-43F9-3F0A1E53DDD2}"/>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3DEDF7B-CE4B-D042-C54C-53E5294ED6C0}"/>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C1DC092-1CD4-20E5-054B-7595134269BC}"/>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AE375A-628D-B298-F7A3-93B60D4D97FB}"/>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9E39855-BDED-2AC5-DC6D-25C69AAEC25E}"/>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F96CB7-CF71-C0B0-C522-78E987A5D1C3}"/>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AD83C-5DBF-D770-D6E0-54D8D965887D}"/>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11CD5B0-DA1A-464A-DB39-843CD120F124}"/>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6951C12-02AA-8F8F-2D06-D0C1AC5B05D0}"/>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AE56A30-C884-9096-8D36-B8AFCE9A335C}"/>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68E2BC-94B9-9D9E-E26D-B2F3BEBF159C}"/>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2BEA5D9-EFA2-1E37-D252-CEDC92092E09}"/>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24D20BA-9327-8589-4D54-C2DCA64B8A9D}"/>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E38B520-A91F-81E7-A8DE-7776FC22A38F}"/>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AB0C18-A902-BD4F-5624-764632B8AD53}"/>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8F7677-88A5-1268-3267-11B6B982B4F6}"/>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3D45075-58E7-5E48-0AD4-A7987CFA14FD}"/>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20EEC4E-C7D9-24D0-B2F8-87273F7EF914}"/>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BEBBA3-2448-2721-82F9-5170899B9ABA}"/>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1648E76-16C4-02AE-F800-429745D6F83E}"/>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833FDED-C97F-0F78-976B-9C46AE366A34}"/>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AB4B72F-E551-8CC6-C7CD-37AEDB91716A}"/>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DEED08A-E420-4F1B-B015-58B83876D2A6}"/>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D9E5AA5-AFCA-F6C2-6DA1-96DA619D1488}"/>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CD0C04-CCE5-BD89-7B72-6160B6DFDB46}"/>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82033E21-1497-FAE4-2AB9-430163CDA5A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319F81-6E78-4629-AD51-47A9574F4C61}"/>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Text Placeholder 11">
            <a:extLst>
              <a:ext uri="{FF2B5EF4-FFF2-40B4-BE49-F238E27FC236}">
                <a16:creationId xmlns:a16="http://schemas.microsoft.com/office/drawing/2014/main" id="{BD0D0FF8-30D3-3A95-F127-C4868C0FE4FD}"/>
              </a:ext>
            </a:extLst>
          </p:cNvPr>
          <p:cNvSpPr>
            <a:spLocks noGrp="1"/>
          </p:cNvSpPr>
          <p:nvPr>
            <p:ph type="body" sz="quarter" idx="30" hasCustomPrompt="1"/>
          </p:nvPr>
        </p:nvSpPr>
        <p:spPr>
          <a:xfrm>
            <a:off x="7438560" y="4851588"/>
            <a:ext cx="3543378" cy="365760"/>
          </a:xfrm>
        </p:spPr>
        <p:txBody>
          <a:bodyPr anchor="ctr"/>
          <a:lstStyle>
            <a:lvl1pPr marL="0" indent="0">
              <a:spcBef>
                <a:spcPts val="0"/>
              </a:spcBef>
              <a:buFont typeface="Arial" panose="020B0604020202020204" pitchFamily="34" charset="0"/>
              <a:buNone/>
              <a:defRPr lang="en-US" sz="1400" b="0" i="0" kern="1200" dirty="0">
                <a:solidFill>
                  <a:schemeClr val="tx2"/>
                </a:solidFill>
                <a:latin typeface="Arial" panose="020B0604020202020204" pitchFamily="34" charset="0"/>
                <a:ea typeface="+mn-ea"/>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63" name="Text Placeholder 11">
            <a:extLst>
              <a:ext uri="{FF2B5EF4-FFF2-40B4-BE49-F238E27FC236}">
                <a16:creationId xmlns:a16="http://schemas.microsoft.com/office/drawing/2014/main" id="{6E10A31A-E9AA-6BD1-0E69-4FF2D4607C60}"/>
              </a:ext>
            </a:extLst>
          </p:cNvPr>
          <p:cNvSpPr>
            <a:spLocks noGrp="1"/>
          </p:cNvSpPr>
          <p:nvPr>
            <p:ph type="body" sz="quarter" idx="81" hasCustomPrompt="1"/>
          </p:nvPr>
        </p:nvSpPr>
        <p:spPr>
          <a:xfrm>
            <a:off x="6485956" y="2022174"/>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4" name="Text Placeholder 11">
            <a:extLst>
              <a:ext uri="{FF2B5EF4-FFF2-40B4-BE49-F238E27FC236}">
                <a16:creationId xmlns:a16="http://schemas.microsoft.com/office/drawing/2014/main" id="{56653E49-766F-9E33-A436-29F7C0AECFDC}"/>
              </a:ext>
            </a:extLst>
          </p:cNvPr>
          <p:cNvSpPr>
            <a:spLocks noGrp="1"/>
          </p:cNvSpPr>
          <p:nvPr>
            <p:ph type="body" sz="quarter" idx="82" hasCustomPrompt="1"/>
          </p:nvPr>
        </p:nvSpPr>
        <p:spPr>
          <a:xfrm>
            <a:off x="6485956" y="2915662"/>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5" name="Text Placeholder 11">
            <a:extLst>
              <a:ext uri="{FF2B5EF4-FFF2-40B4-BE49-F238E27FC236}">
                <a16:creationId xmlns:a16="http://schemas.microsoft.com/office/drawing/2014/main" id="{430DE93A-621A-B984-1E51-9EEFCB30EE8C}"/>
              </a:ext>
            </a:extLst>
          </p:cNvPr>
          <p:cNvSpPr>
            <a:spLocks noGrp="1"/>
          </p:cNvSpPr>
          <p:nvPr>
            <p:ph type="body" sz="quarter" idx="83" hasCustomPrompt="1"/>
          </p:nvPr>
        </p:nvSpPr>
        <p:spPr>
          <a:xfrm>
            <a:off x="6485956" y="3809150"/>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8" name="Text Placeholder 11">
            <a:extLst>
              <a:ext uri="{FF2B5EF4-FFF2-40B4-BE49-F238E27FC236}">
                <a16:creationId xmlns:a16="http://schemas.microsoft.com/office/drawing/2014/main" id="{AF5219EC-6D9A-21F7-B532-5600C09C30A4}"/>
              </a:ext>
            </a:extLst>
          </p:cNvPr>
          <p:cNvSpPr>
            <a:spLocks noGrp="1"/>
          </p:cNvSpPr>
          <p:nvPr>
            <p:ph type="body" sz="quarter" idx="86" hasCustomPrompt="1"/>
          </p:nvPr>
        </p:nvSpPr>
        <p:spPr>
          <a:xfrm>
            <a:off x="7432597" y="2170991"/>
            <a:ext cx="3532432" cy="365760"/>
          </a:xfrm>
        </p:spPr>
        <p:txBody>
          <a:bodyPr anchor="ctr"/>
          <a:lstStyle>
            <a:lvl1pPr marL="0" indent="0">
              <a:spcBef>
                <a:spcPts val="0"/>
              </a:spcBef>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0" name="Text Placeholder 11">
            <a:extLst>
              <a:ext uri="{FF2B5EF4-FFF2-40B4-BE49-F238E27FC236}">
                <a16:creationId xmlns:a16="http://schemas.microsoft.com/office/drawing/2014/main" id="{181F4D34-F6B8-065C-5CA9-5E6682138129}"/>
              </a:ext>
            </a:extLst>
          </p:cNvPr>
          <p:cNvSpPr>
            <a:spLocks noGrp="1"/>
          </p:cNvSpPr>
          <p:nvPr>
            <p:ph type="body" sz="quarter" idx="88" hasCustomPrompt="1"/>
          </p:nvPr>
        </p:nvSpPr>
        <p:spPr>
          <a:xfrm>
            <a:off x="7432597" y="3061576"/>
            <a:ext cx="3543378" cy="365760"/>
          </a:xfrm>
        </p:spPr>
        <p:txBody>
          <a:bodyPr anchor="ctr"/>
          <a:lstStyle>
            <a:lvl1pPr marL="0" indent="0">
              <a:spcBef>
                <a:spcPts val="0"/>
              </a:spcBef>
              <a:buFont typeface="Arial" panose="020B0604020202020204" pitchFamily="34" charset="0"/>
              <a:buNone/>
              <a:defRPr lang="en-US" sz="1400" b="0" i="0" kern="1200" dirty="0" smtClean="0">
                <a:solidFill>
                  <a:schemeClr val="tx2"/>
                </a:solidFill>
                <a:latin typeface="Arial" panose="020B0604020202020204" pitchFamily="34" charset="0"/>
                <a:ea typeface="+mn-ea"/>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2" name="Text Placeholder 11">
            <a:extLst>
              <a:ext uri="{FF2B5EF4-FFF2-40B4-BE49-F238E27FC236}">
                <a16:creationId xmlns:a16="http://schemas.microsoft.com/office/drawing/2014/main" id="{15751305-A8B9-F4B6-A927-D8BBA0670E8C}"/>
              </a:ext>
            </a:extLst>
          </p:cNvPr>
          <p:cNvSpPr>
            <a:spLocks noGrp="1"/>
          </p:cNvSpPr>
          <p:nvPr>
            <p:ph type="body" sz="quarter" idx="90" hasCustomPrompt="1"/>
          </p:nvPr>
        </p:nvSpPr>
        <p:spPr>
          <a:xfrm>
            <a:off x="7432597" y="3952161"/>
            <a:ext cx="3543378" cy="365760"/>
          </a:xfrm>
        </p:spPr>
        <p:txBody>
          <a:bodyPr anchor="ctr"/>
          <a:lstStyle>
            <a:lvl1pPr marL="0" indent="0">
              <a:spcBef>
                <a:spcPts val="0"/>
              </a:spcBef>
              <a:buFont typeface="Arial" panose="020B0604020202020204" pitchFamily="34" charset="0"/>
              <a:buNone/>
              <a:defRPr lang="en-US" sz="1400" b="0" i="0" kern="1200" dirty="0">
                <a:solidFill>
                  <a:schemeClr val="tx2"/>
                </a:solidFill>
                <a:latin typeface="Arial" panose="020B0604020202020204" pitchFamily="34" charset="0"/>
                <a:ea typeface="+mn-ea"/>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pic>
        <p:nvPicPr>
          <p:cNvPr id="44" name="Graphic 43">
            <a:extLst>
              <a:ext uri="{FF2B5EF4-FFF2-40B4-BE49-F238E27FC236}">
                <a16:creationId xmlns:a16="http://schemas.microsoft.com/office/drawing/2014/main" id="{6FBA7588-09F0-DABB-B3AC-4B2DF10AA64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8" name="Title 1">
            <a:extLst>
              <a:ext uri="{FF2B5EF4-FFF2-40B4-BE49-F238E27FC236}">
                <a16:creationId xmlns:a16="http://schemas.microsoft.com/office/drawing/2014/main" id="{95FCA3BF-DC71-365E-E991-C0C284759384}"/>
              </a:ext>
            </a:extLst>
          </p:cNvPr>
          <p:cNvSpPr txBox="1">
            <a:spLocks/>
          </p:cNvSpPr>
          <p:nvPr/>
        </p:nvSpPr>
        <p:spPr>
          <a:xfrm>
            <a:off x="835819" y="647983"/>
            <a:ext cx="4371181" cy="256511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kern="1200" spc="-50" baseline="0">
                <a:solidFill>
                  <a:schemeClr val="tx2"/>
                </a:solidFill>
                <a:latin typeface="+mj-lt"/>
                <a:ea typeface="Tahoma" panose="020B0604030504040204" pitchFamily="34" charset="0"/>
                <a:cs typeface="Tahoma" panose="020B0604030504040204" pitchFamily="34" charset="0"/>
              </a:defRPr>
            </a:lvl1pPr>
          </a:lstStyle>
          <a:p>
            <a:r>
              <a:rPr lang="en-GB" sz="7200" dirty="0">
                <a:solidFill>
                  <a:schemeClr val="accent1"/>
                </a:solidFill>
              </a:rPr>
              <a:t>Today’s</a:t>
            </a:r>
            <a:br>
              <a:rPr lang="en-GB" sz="7200" dirty="0">
                <a:solidFill>
                  <a:schemeClr val="accent1"/>
                </a:solidFill>
              </a:rPr>
            </a:br>
            <a:r>
              <a:rPr lang="en-GB" sz="7200" dirty="0">
                <a:solidFill>
                  <a:schemeClr val="accent1"/>
                </a:solidFill>
              </a:rPr>
              <a:t>Agenda –</a:t>
            </a:r>
            <a:endParaRPr lang="en-US" sz="7200" dirty="0">
              <a:solidFill>
                <a:schemeClr val="accent1"/>
              </a:solidFill>
            </a:endParaRPr>
          </a:p>
        </p:txBody>
      </p:sp>
    </p:spTree>
    <p:extLst>
      <p:ext uri="{BB962C8B-B14F-4D97-AF65-F5344CB8AC3E}">
        <p14:creationId xmlns:p14="http://schemas.microsoft.com/office/powerpoint/2010/main" val="2343641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Agenda option, Image">
    <p:spTree>
      <p:nvGrpSpPr>
        <p:cNvPr id="1" name=""/>
        <p:cNvGrpSpPr/>
        <p:nvPr/>
      </p:nvGrpSpPr>
      <p:grpSpPr>
        <a:xfrm>
          <a:off x="0" y="0"/>
          <a:ext cx="0" cy="0"/>
          <a:chOff x="0" y="0"/>
          <a:chExt cx="0" cy="0"/>
        </a:xfrm>
      </p:grpSpPr>
      <p:sp>
        <p:nvSpPr>
          <p:cNvPr id="3" name="Picture Placeholder 16">
            <a:extLst>
              <a:ext uri="{FF2B5EF4-FFF2-40B4-BE49-F238E27FC236}">
                <a16:creationId xmlns:a16="http://schemas.microsoft.com/office/drawing/2014/main" id="{580D5F6E-5D28-5AE0-E16C-2E45EBE1BD2F}"/>
              </a:ext>
            </a:extLst>
          </p:cNvPr>
          <p:cNvSpPr>
            <a:spLocks noGrp="1"/>
          </p:cNvSpPr>
          <p:nvPr>
            <p:ph type="pic" sz="quarter" idx="80" hasCustomPrompt="1"/>
          </p:nvPr>
        </p:nvSpPr>
        <p:spPr>
          <a:xfrm>
            <a:off x="0" y="0"/>
            <a:ext cx="3971923" cy="6857999"/>
          </a:xfrm>
          <a:solidFill>
            <a:schemeClr val="accent2"/>
          </a:solidFill>
        </p:spPr>
        <p:txBody>
          <a:bodyPr vert="horz" lIns="0" tIns="720000" rIns="0" bIns="720000" rtlCol="0" anchor="b" anchorCtr="0">
            <a:noAutofit/>
          </a:bodyPr>
          <a:lstStyle>
            <a:lvl1pPr algn="ctr">
              <a:defRPr lang="en-IN" dirty="0">
                <a:solidFill>
                  <a:schemeClr val="tx1"/>
                </a:solidFill>
              </a:defRPr>
            </a:lvl1pPr>
          </a:lstStyle>
          <a:p>
            <a:pPr lvl="0" algn="ctr"/>
            <a:r>
              <a:rPr lang="en-IN" dirty="0"/>
              <a:t>Add image here, then ‘Send to Back’</a:t>
            </a:r>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9" name="Text Placeholder 11">
            <a:extLst>
              <a:ext uri="{FF2B5EF4-FFF2-40B4-BE49-F238E27FC236}">
                <a16:creationId xmlns:a16="http://schemas.microsoft.com/office/drawing/2014/main" id="{A2D3D0D6-D5D3-1E8D-23B1-FD97BD2BFE30}"/>
              </a:ext>
            </a:extLst>
          </p:cNvPr>
          <p:cNvSpPr>
            <a:spLocks noGrp="1"/>
          </p:cNvSpPr>
          <p:nvPr>
            <p:ph type="body" sz="quarter" idx="25" hasCustomPrompt="1"/>
          </p:nvPr>
        </p:nvSpPr>
        <p:spPr>
          <a:xfrm>
            <a:off x="8254122" y="1962238"/>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grpSp>
        <p:nvGrpSpPr>
          <p:cNvPr id="10" name="Group 9">
            <a:extLst>
              <a:ext uri="{FF2B5EF4-FFF2-40B4-BE49-F238E27FC236}">
                <a16:creationId xmlns:a16="http://schemas.microsoft.com/office/drawing/2014/main" id="{ADD9618B-CDB6-3834-9BB9-A8CABE66E0BF}"/>
              </a:ext>
            </a:extLst>
          </p:cNvPr>
          <p:cNvGrpSpPr/>
          <p:nvPr/>
        </p:nvGrpSpPr>
        <p:grpSpPr>
          <a:xfrm>
            <a:off x="0" y="-304800"/>
            <a:ext cx="12192000" cy="90838"/>
            <a:chOff x="0" y="-434624"/>
            <a:chExt cx="12192000" cy="220662"/>
          </a:xfrm>
        </p:grpSpPr>
        <p:grpSp>
          <p:nvGrpSpPr>
            <p:cNvPr id="11" name="Group 10">
              <a:extLst>
                <a:ext uri="{FF2B5EF4-FFF2-40B4-BE49-F238E27FC236}">
                  <a16:creationId xmlns:a16="http://schemas.microsoft.com/office/drawing/2014/main" id="{7BF1D8CF-30C9-3A3C-F895-538E8610FFE2}"/>
                </a:ext>
              </a:extLst>
            </p:cNvPr>
            <p:cNvGrpSpPr/>
            <p:nvPr/>
          </p:nvGrpSpPr>
          <p:grpSpPr>
            <a:xfrm>
              <a:off x="0" y="-434624"/>
              <a:ext cx="12192000" cy="220662"/>
              <a:chOff x="0" y="-434624"/>
              <a:chExt cx="12192000" cy="220662"/>
            </a:xfrm>
          </p:grpSpPr>
          <p:cxnSp>
            <p:nvCxnSpPr>
              <p:cNvPr id="14" name="Straight Connector 13">
                <a:extLst>
                  <a:ext uri="{FF2B5EF4-FFF2-40B4-BE49-F238E27FC236}">
                    <a16:creationId xmlns:a16="http://schemas.microsoft.com/office/drawing/2014/main" id="{8F82A93B-644D-1BA9-E34E-7F1E9B4AF2F1}"/>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9DE60EF-3CC2-BF0C-43F9-3F0A1E53DDD2}"/>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3DEDF7B-CE4B-D042-C54C-53E5294ED6C0}"/>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C1DC092-1CD4-20E5-054B-7595134269BC}"/>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AE375A-628D-B298-F7A3-93B60D4D97FB}"/>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9E39855-BDED-2AC5-DC6D-25C69AAEC25E}"/>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F96CB7-CF71-C0B0-C522-78E987A5D1C3}"/>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AD83C-5DBF-D770-D6E0-54D8D965887D}"/>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11CD5B0-DA1A-464A-DB39-843CD120F124}"/>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6951C12-02AA-8F8F-2D06-D0C1AC5B05D0}"/>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AE56A30-C884-9096-8D36-B8AFCE9A335C}"/>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68E2BC-94B9-9D9E-E26D-B2F3BEBF159C}"/>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2BEA5D9-EFA2-1E37-D252-CEDC92092E09}"/>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24D20BA-9327-8589-4D54-C2DCA64B8A9D}"/>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E38B520-A91F-81E7-A8DE-7776FC22A38F}"/>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AB0C18-A902-BD4F-5624-764632B8AD53}"/>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8F7677-88A5-1268-3267-11B6B982B4F6}"/>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3D45075-58E7-5E48-0AD4-A7987CFA14FD}"/>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20EEC4E-C7D9-24D0-B2F8-87273F7EF914}"/>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BEBBA3-2448-2721-82F9-5170899B9ABA}"/>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1648E76-16C4-02AE-F800-429745D6F83E}"/>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833FDED-C97F-0F78-976B-9C46AE366A34}"/>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AB4B72F-E551-8CC6-C7CD-37AEDB91716A}"/>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DEED08A-E420-4F1B-B015-58B83876D2A6}"/>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D9E5AA5-AFCA-F6C2-6DA1-96DA619D1488}"/>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CD0C04-CCE5-BD89-7B72-6160B6DFDB46}"/>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82033E21-1497-FAE4-2AB9-430163CDA5A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319F81-6E78-4629-AD51-47A9574F4C61}"/>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0" name="Text Placeholder 11">
            <a:extLst>
              <a:ext uri="{FF2B5EF4-FFF2-40B4-BE49-F238E27FC236}">
                <a16:creationId xmlns:a16="http://schemas.microsoft.com/office/drawing/2014/main" id="{984F2BA3-27D8-F905-6FC7-6A279A3C480C}"/>
              </a:ext>
            </a:extLst>
          </p:cNvPr>
          <p:cNvSpPr>
            <a:spLocks noGrp="1"/>
          </p:cNvSpPr>
          <p:nvPr>
            <p:ph type="body" sz="quarter" idx="26" hasCustomPrompt="1"/>
          </p:nvPr>
        </p:nvSpPr>
        <p:spPr>
          <a:xfrm>
            <a:off x="8254122" y="2855726"/>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sp>
        <p:nvSpPr>
          <p:cNvPr id="41" name="Text Placeholder 11">
            <a:extLst>
              <a:ext uri="{FF2B5EF4-FFF2-40B4-BE49-F238E27FC236}">
                <a16:creationId xmlns:a16="http://schemas.microsoft.com/office/drawing/2014/main" id="{4CA9D49E-B04D-AF67-A22F-342B8DF888D8}"/>
              </a:ext>
            </a:extLst>
          </p:cNvPr>
          <p:cNvSpPr>
            <a:spLocks noGrp="1"/>
          </p:cNvSpPr>
          <p:nvPr>
            <p:ph type="body" sz="quarter" idx="27" hasCustomPrompt="1"/>
          </p:nvPr>
        </p:nvSpPr>
        <p:spPr>
          <a:xfrm>
            <a:off x="8254122" y="3749214"/>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sp>
        <p:nvSpPr>
          <p:cNvPr id="49" name="Text Placeholder 11">
            <a:extLst>
              <a:ext uri="{FF2B5EF4-FFF2-40B4-BE49-F238E27FC236}">
                <a16:creationId xmlns:a16="http://schemas.microsoft.com/office/drawing/2014/main" id="{BD0D0FF8-30D3-3A95-F127-C4868C0FE4FD}"/>
              </a:ext>
            </a:extLst>
          </p:cNvPr>
          <p:cNvSpPr>
            <a:spLocks noGrp="1"/>
          </p:cNvSpPr>
          <p:nvPr>
            <p:ph type="body" sz="quarter" idx="30" hasCustomPrompt="1"/>
          </p:nvPr>
        </p:nvSpPr>
        <p:spPr>
          <a:xfrm>
            <a:off x="9200763" y="2111055"/>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46" name="Text Placeholder 11">
            <a:extLst>
              <a:ext uri="{FF2B5EF4-FFF2-40B4-BE49-F238E27FC236}">
                <a16:creationId xmlns:a16="http://schemas.microsoft.com/office/drawing/2014/main" id="{F3B8474F-566B-8887-55C7-9630AD0ADAA1}"/>
              </a:ext>
            </a:extLst>
          </p:cNvPr>
          <p:cNvSpPr>
            <a:spLocks noGrp="1"/>
          </p:cNvSpPr>
          <p:nvPr>
            <p:ph type="body" sz="quarter" idx="72" hasCustomPrompt="1"/>
          </p:nvPr>
        </p:nvSpPr>
        <p:spPr>
          <a:xfrm>
            <a:off x="9200763" y="3001640"/>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48" name="Text Placeholder 11">
            <a:extLst>
              <a:ext uri="{FF2B5EF4-FFF2-40B4-BE49-F238E27FC236}">
                <a16:creationId xmlns:a16="http://schemas.microsoft.com/office/drawing/2014/main" id="{430D33D6-3674-E054-1E4F-2C833C921D86}"/>
              </a:ext>
            </a:extLst>
          </p:cNvPr>
          <p:cNvSpPr>
            <a:spLocks noGrp="1"/>
          </p:cNvSpPr>
          <p:nvPr>
            <p:ph type="body" sz="quarter" idx="74" hasCustomPrompt="1"/>
          </p:nvPr>
        </p:nvSpPr>
        <p:spPr>
          <a:xfrm>
            <a:off x="9200763" y="3892225"/>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63" name="Text Placeholder 11">
            <a:extLst>
              <a:ext uri="{FF2B5EF4-FFF2-40B4-BE49-F238E27FC236}">
                <a16:creationId xmlns:a16="http://schemas.microsoft.com/office/drawing/2014/main" id="{6E10A31A-E9AA-6BD1-0E69-4FF2D4607C60}"/>
              </a:ext>
            </a:extLst>
          </p:cNvPr>
          <p:cNvSpPr>
            <a:spLocks noGrp="1"/>
          </p:cNvSpPr>
          <p:nvPr>
            <p:ph type="body" sz="quarter" idx="81" hasCustomPrompt="1"/>
          </p:nvPr>
        </p:nvSpPr>
        <p:spPr>
          <a:xfrm>
            <a:off x="4484133" y="1962238"/>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4" name="Text Placeholder 11">
            <a:extLst>
              <a:ext uri="{FF2B5EF4-FFF2-40B4-BE49-F238E27FC236}">
                <a16:creationId xmlns:a16="http://schemas.microsoft.com/office/drawing/2014/main" id="{56653E49-766F-9E33-A436-29F7C0AECFDC}"/>
              </a:ext>
            </a:extLst>
          </p:cNvPr>
          <p:cNvSpPr>
            <a:spLocks noGrp="1"/>
          </p:cNvSpPr>
          <p:nvPr>
            <p:ph type="body" sz="quarter" idx="82" hasCustomPrompt="1"/>
          </p:nvPr>
        </p:nvSpPr>
        <p:spPr>
          <a:xfrm>
            <a:off x="4484133" y="2855726"/>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sp>
        <p:nvSpPr>
          <p:cNvPr id="65" name="Text Placeholder 11">
            <a:extLst>
              <a:ext uri="{FF2B5EF4-FFF2-40B4-BE49-F238E27FC236}">
                <a16:creationId xmlns:a16="http://schemas.microsoft.com/office/drawing/2014/main" id="{430DE93A-621A-B984-1E51-9EEFCB30EE8C}"/>
              </a:ext>
            </a:extLst>
          </p:cNvPr>
          <p:cNvSpPr>
            <a:spLocks noGrp="1"/>
          </p:cNvSpPr>
          <p:nvPr>
            <p:ph type="body" sz="quarter" idx="83" hasCustomPrompt="1"/>
          </p:nvPr>
        </p:nvSpPr>
        <p:spPr>
          <a:xfrm>
            <a:off x="4484133" y="3749214"/>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8" name="Text Placeholder 11">
            <a:extLst>
              <a:ext uri="{FF2B5EF4-FFF2-40B4-BE49-F238E27FC236}">
                <a16:creationId xmlns:a16="http://schemas.microsoft.com/office/drawing/2014/main" id="{AF5219EC-6D9A-21F7-B532-5600C09C30A4}"/>
              </a:ext>
            </a:extLst>
          </p:cNvPr>
          <p:cNvSpPr>
            <a:spLocks noGrp="1"/>
          </p:cNvSpPr>
          <p:nvPr>
            <p:ph type="body" sz="quarter" idx="86" hasCustomPrompt="1"/>
          </p:nvPr>
        </p:nvSpPr>
        <p:spPr>
          <a:xfrm>
            <a:off x="5430774" y="2111055"/>
            <a:ext cx="2543295"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0" name="Text Placeholder 11">
            <a:extLst>
              <a:ext uri="{FF2B5EF4-FFF2-40B4-BE49-F238E27FC236}">
                <a16:creationId xmlns:a16="http://schemas.microsoft.com/office/drawing/2014/main" id="{181F4D34-F6B8-065C-5CA9-5E6682138129}"/>
              </a:ext>
            </a:extLst>
          </p:cNvPr>
          <p:cNvSpPr>
            <a:spLocks noGrp="1"/>
          </p:cNvSpPr>
          <p:nvPr>
            <p:ph type="body" sz="quarter" idx="88" hasCustomPrompt="1"/>
          </p:nvPr>
        </p:nvSpPr>
        <p:spPr>
          <a:xfrm>
            <a:off x="5430774" y="3001640"/>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2" name="Text Placeholder 11">
            <a:extLst>
              <a:ext uri="{FF2B5EF4-FFF2-40B4-BE49-F238E27FC236}">
                <a16:creationId xmlns:a16="http://schemas.microsoft.com/office/drawing/2014/main" id="{15751305-A8B9-F4B6-A927-D8BBA0670E8C}"/>
              </a:ext>
            </a:extLst>
          </p:cNvPr>
          <p:cNvSpPr>
            <a:spLocks noGrp="1"/>
          </p:cNvSpPr>
          <p:nvPr>
            <p:ph type="body" sz="quarter" idx="90" hasCustomPrompt="1"/>
          </p:nvPr>
        </p:nvSpPr>
        <p:spPr>
          <a:xfrm>
            <a:off x="5430774" y="3892225"/>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pic>
        <p:nvPicPr>
          <p:cNvPr id="44" name="Graphic 43">
            <a:extLst>
              <a:ext uri="{FF2B5EF4-FFF2-40B4-BE49-F238E27FC236}">
                <a16:creationId xmlns:a16="http://schemas.microsoft.com/office/drawing/2014/main" id="{6FBA7588-09F0-DABB-B3AC-4B2DF10AA64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6" name="Text Placeholder 11">
            <a:extLst>
              <a:ext uri="{FF2B5EF4-FFF2-40B4-BE49-F238E27FC236}">
                <a16:creationId xmlns:a16="http://schemas.microsoft.com/office/drawing/2014/main" id="{4E98DDA1-4406-FD91-629A-1D86B7E701E6}"/>
              </a:ext>
            </a:extLst>
          </p:cNvPr>
          <p:cNvSpPr>
            <a:spLocks noGrp="1"/>
          </p:cNvSpPr>
          <p:nvPr>
            <p:ph type="body" sz="quarter" idx="13" hasCustomPrompt="1"/>
          </p:nvPr>
        </p:nvSpPr>
        <p:spPr>
          <a:xfrm>
            <a:off x="904572" y="3679159"/>
            <a:ext cx="1991989" cy="1750969"/>
          </a:xfrm>
        </p:spPr>
        <p:txBody>
          <a:bodyPr/>
          <a:lstStyle>
            <a:lvl1pPr marL="0" indent="0">
              <a:spcBef>
                <a:spcPts val="0"/>
              </a:spcBef>
              <a:buFont typeface="Arial" panose="020B0604020202020204" pitchFamily="34" charset="0"/>
              <a:buNone/>
              <a:defRPr sz="1400">
                <a:solidFill>
                  <a:schemeClr val="bg1"/>
                </a:solidFill>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place agenda summary here</a:t>
            </a:r>
          </a:p>
        </p:txBody>
      </p:sp>
      <p:sp>
        <p:nvSpPr>
          <p:cNvPr id="42" name="Text Placeholder 11">
            <a:extLst>
              <a:ext uri="{FF2B5EF4-FFF2-40B4-BE49-F238E27FC236}">
                <a16:creationId xmlns:a16="http://schemas.microsoft.com/office/drawing/2014/main" id="{8501C64F-F320-92EC-59C3-222879B0633F}"/>
              </a:ext>
            </a:extLst>
          </p:cNvPr>
          <p:cNvSpPr>
            <a:spLocks noGrp="1"/>
          </p:cNvSpPr>
          <p:nvPr>
            <p:ph type="body" sz="quarter" idx="91" hasCustomPrompt="1"/>
          </p:nvPr>
        </p:nvSpPr>
        <p:spPr>
          <a:xfrm>
            <a:off x="835820" y="1935163"/>
            <a:ext cx="2754310" cy="1277938"/>
          </a:xfrm>
        </p:spPr>
        <p:txBody>
          <a:bodyPr/>
          <a:lstStyle>
            <a:lvl1pPr marL="0" indent="0">
              <a:lnSpc>
                <a:spcPts val="5000"/>
              </a:lnSpc>
              <a:spcBef>
                <a:spcPts val="0"/>
              </a:spcBef>
              <a:buFont typeface="Arial" panose="020B0604020202020204" pitchFamily="34" charset="0"/>
              <a:buNone/>
              <a:defRPr sz="440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r>
              <a:rPr lang="en-GB" dirty="0">
                <a:solidFill>
                  <a:schemeClr val="bg1"/>
                </a:solidFill>
              </a:rPr>
              <a:t>Today’s</a:t>
            </a:r>
            <a:br>
              <a:rPr lang="en-GB" dirty="0">
                <a:solidFill>
                  <a:schemeClr val="bg1"/>
                </a:solidFill>
              </a:rPr>
            </a:br>
            <a:r>
              <a:rPr lang="en-GB" dirty="0">
                <a:solidFill>
                  <a:schemeClr val="bg1"/>
                </a:solidFill>
              </a:rPr>
              <a:t>Agenda</a:t>
            </a:r>
            <a:endParaRPr lang="en-US" dirty="0">
              <a:solidFill>
                <a:schemeClr val="bg1"/>
              </a:solidFill>
            </a:endParaRPr>
          </a:p>
        </p:txBody>
      </p:sp>
    </p:spTree>
    <p:extLst>
      <p:ext uri="{BB962C8B-B14F-4D97-AF65-F5344CB8AC3E}">
        <p14:creationId xmlns:p14="http://schemas.microsoft.com/office/powerpoint/2010/main" val="34844533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5"/>
            <a:ext cx="11323638" cy="719137"/>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592263"/>
            <a:ext cx="11323638" cy="4608510"/>
          </a:xfrm>
        </p:spPr>
        <p:txBody>
          <a:bodyPr/>
          <a:lstStyle>
            <a:lvl4pPr>
              <a:tabLst>
                <a:tab pos="55563" algn="l"/>
              </a:tabLst>
              <a:defRPr/>
            </a:lvl4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6">
            <a:extLst>
              <a:ext uri="{FF2B5EF4-FFF2-40B4-BE49-F238E27FC236}">
                <a16:creationId xmlns:a16="http://schemas.microsoft.com/office/drawing/2014/main" id="{7D618DF2-4A8B-C6A7-CBAA-402CD13209B7}"/>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325047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5"/>
            <a:ext cx="11323638" cy="719137"/>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Text Placeholder 13">
            <a:extLst>
              <a:ext uri="{FF2B5EF4-FFF2-40B4-BE49-F238E27FC236}">
                <a16:creationId xmlns:a16="http://schemas.microsoft.com/office/drawing/2014/main" id="{7BCCAF24-980C-9565-5CEF-D9E0B15124D3}"/>
              </a:ext>
            </a:extLst>
          </p:cNvPr>
          <p:cNvSpPr>
            <a:spLocks noGrp="1"/>
          </p:cNvSpPr>
          <p:nvPr>
            <p:ph type="body" sz="quarter" idx="14" hasCustomPrompt="1"/>
          </p:nvPr>
        </p:nvSpPr>
        <p:spPr>
          <a:xfrm>
            <a:off x="442594" y="1616586"/>
            <a:ext cx="5545455" cy="821783"/>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10" name="Text Placeholder 15">
            <a:extLst>
              <a:ext uri="{FF2B5EF4-FFF2-40B4-BE49-F238E27FC236}">
                <a16:creationId xmlns:a16="http://schemas.microsoft.com/office/drawing/2014/main" id="{67D41271-F9C8-AF21-0421-3B3D32C13B0F}"/>
              </a:ext>
            </a:extLst>
          </p:cNvPr>
          <p:cNvSpPr>
            <a:spLocks noGrp="1"/>
          </p:cNvSpPr>
          <p:nvPr>
            <p:ph type="body" sz="quarter" idx="15" hasCustomPrompt="1"/>
          </p:nvPr>
        </p:nvSpPr>
        <p:spPr>
          <a:xfrm>
            <a:off x="442594" y="2605149"/>
            <a:ext cx="5545455" cy="3595624"/>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1" name="Text Placeholder 13">
            <a:extLst>
              <a:ext uri="{FF2B5EF4-FFF2-40B4-BE49-F238E27FC236}">
                <a16:creationId xmlns:a16="http://schemas.microsoft.com/office/drawing/2014/main" id="{64F3A1BA-3C5D-C8EB-F50D-F4994D4BF608}"/>
              </a:ext>
            </a:extLst>
          </p:cNvPr>
          <p:cNvSpPr>
            <a:spLocks noGrp="1"/>
          </p:cNvSpPr>
          <p:nvPr>
            <p:ph type="body" sz="quarter" idx="16" hasCustomPrompt="1"/>
          </p:nvPr>
        </p:nvSpPr>
        <p:spPr>
          <a:xfrm>
            <a:off x="6218872" y="1616586"/>
            <a:ext cx="5545455" cy="821783"/>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12" name="Text Placeholder 15">
            <a:extLst>
              <a:ext uri="{FF2B5EF4-FFF2-40B4-BE49-F238E27FC236}">
                <a16:creationId xmlns:a16="http://schemas.microsoft.com/office/drawing/2014/main" id="{79267BB1-B5EE-DF58-F2C8-5ED2A2DFBC20}"/>
              </a:ext>
            </a:extLst>
          </p:cNvPr>
          <p:cNvSpPr>
            <a:spLocks noGrp="1"/>
          </p:cNvSpPr>
          <p:nvPr>
            <p:ph type="body" sz="quarter" idx="17" hasCustomPrompt="1"/>
          </p:nvPr>
        </p:nvSpPr>
        <p:spPr>
          <a:xfrm>
            <a:off x="6218872" y="2605148"/>
            <a:ext cx="5545455" cy="3595623"/>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6" name="Text Placeholder 6">
            <a:extLst>
              <a:ext uri="{FF2B5EF4-FFF2-40B4-BE49-F238E27FC236}">
                <a16:creationId xmlns:a16="http://schemas.microsoft.com/office/drawing/2014/main" id="{0F0976B8-488C-AF69-951F-F6593A049B18}"/>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23080654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5"/>
            <a:ext cx="11323638" cy="719137"/>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592263"/>
            <a:ext cx="11323638" cy="4608510"/>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6">
            <a:extLst>
              <a:ext uri="{FF2B5EF4-FFF2-40B4-BE49-F238E27FC236}">
                <a16:creationId xmlns:a16="http://schemas.microsoft.com/office/drawing/2014/main" id="{5965C83B-28F7-91F8-B930-8B992BDC3188}"/>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FFFFFF"/>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
        <p:nvSpPr>
          <p:cNvPr id="3" name="Rectangle 2">
            <a:extLst>
              <a:ext uri="{FF2B5EF4-FFF2-40B4-BE49-F238E27FC236}">
                <a16:creationId xmlns:a16="http://schemas.microsoft.com/office/drawing/2014/main" id="{4D4B2C6B-E943-78DF-2C96-37AC4D29E87A}"/>
              </a:ext>
            </a:extLst>
          </p:cNvPr>
          <p:cNvSpPr/>
          <p:nvPr/>
        </p:nvSpPr>
        <p:spPr>
          <a:xfrm>
            <a:off x="177500" y="6524035"/>
            <a:ext cx="1331495" cy="219074"/>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108262C8-EFFE-7784-7307-70773821A10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Tree>
    <p:extLst>
      <p:ext uri="{BB962C8B-B14F-4D97-AF65-F5344CB8AC3E}">
        <p14:creationId xmlns:p14="http://schemas.microsoft.com/office/powerpoint/2010/main" val="154555417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KT Ligh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858155"/>
            <a:ext cx="7806152" cy="3407583"/>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95A4C00-D34B-12D0-49D9-F9664EBEED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9F3D7AE8-481E-74F2-D876-6507AF07E5CF}"/>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grpSp>
        <p:nvGrpSpPr>
          <p:cNvPr id="8" name="Group 7">
            <a:extLst>
              <a:ext uri="{FF2B5EF4-FFF2-40B4-BE49-F238E27FC236}">
                <a16:creationId xmlns:a16="http://schemas.microsoft.com/office/drawing/2014/main" id="{CAC67B9A-2F22-E212-CFBB-730BFAF5F86C}"/>
              </a:ext>
            </a:extLst>
          </p:cNvPr>
          <p:cNvGrpSpPr/>
          <p:nvPr/>
        </p:nvGrpSpPr>
        <p:grpSpPr>
          <a:xfrm>
            <a:off x="0" y="-304800"/>
            <a:ext cx="12192000" cy="90838"/>
            <a:chOff x="0" y="-434624"/>
            <a:chExt cx="12192000" cy="220662"/>
          </a:xfrm>
        </p:grpSpPr>
        <p:grpSp>
          <p:nvGrpSpPr>
            <p:cNvPr id="10" name="Group 9">
              <a:extLst>
                <a:ext uri="{FF2B5EF4-FFF2-40B4-BE49-F238E27FC236}">
                  <a16:creationId xmlns:a16="http://schemas.microsoft.com/office/drawing/2014/main" id="{8764C7E1-E0D5-F469-F9D1-14E1BF1C4170}"/>
                </a:ext>
              </a:extLst>
            </p:cNvPr>
            <p:cNvGrpSpPr/>
            <p:nvPr/>
          </p:nvGrpSpPr>
          <p:grpSpPr>
            <a:xfrm>
              <a:off x="0" y="-434624"/>
              <a:ext cx="12192000" cy="220662"/>
              <a:chOff x="0" y="-434624"/>
              <a:chExt cx="12192000" cy="220662"/>
            </a:xfrm>
          </p:grpSpPr>
          <p:cxnSp>
            <p:nvCxnSpPr>
              <p:cNvPr id="13" name="Straight Connector 12">
                <a:extLst>
                  <a:ext uri="{FF2B5EF4-FFF2-40B4-BE49-F238E27FC236}">
                    <a16:creationId xmlns:a16="http://schemas.microsoft.com/office/drawing/2014/main" id="{05B34C8D-9EE0-1087-2D13-25038D1D7B0E}"/>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6B62C4A-15A0-7A40-9F8A-D60F3ED1596E}"/>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435CC52-4A2D-8921-333E-7F53F2D75D2C}"/>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D2F2735-90A6-FCD7-4A6A-117598FCA18D}"/>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D932E4C-208C-9D24-FF46-724C119A3780}"/>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1A44C8-2721-556E-20F6-BAA6EBE94A12}"/>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3516527-CDB4-0123-6722-688636EA18AD}"/>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211D0B-1FBF-BF90-19F0-A879AEBFB703}"/>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D517E5-D2F2-3154-AA7B-0F1C56FA8E3E}"/>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EFB869-A08C-7011-7E08-625E7224EC16}"/>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A79DD1E-F179-C335-314F-E87DD97CE777}"/>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B54C22C-41FF-3EC9-5CA6-70814427064B}"/>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1D9C053-48B6-E21C-391B-C77D6A621F3E}"/>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B5C8C3-240E-5EB0-A638-88D5B24BD1CB}"/>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667C8C-2CB6-D8DC-CCF7-244ED9C555B3}"/>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2DE9E1-1149-FEE4-3405-F5A3910211D2}"/>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E98EC12-BDB6-7FF9-4C99-7138470E2C1D}"/>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41F30B-3984-64D0-2791-02C5D2A00CBA}"/>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2DF0BF-15BF-103F-2E70-4380037804DD}"/>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4E3D2A2-807A-68E5-E025-909A22A7158B}"/>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17F1C53-0CF7-9D93-B757-7CFA4C4D3D04}"/>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5FC3E16-C73F-F4CA-8A39-0A47B3AE7098}"/>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1B9C970-846B-FCEE-F137-6D467FFD56F5}"/>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19FAE24-6827-B544-711E-334F273B5761}"/>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F9B7C1C-B2A1-19A7-6E25-4FC857C3C085}"/>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88BBD98-A67C-ED18-1C93-80D090347FB7}"/>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F45A59-5336-9459-9F91-F6E21163DAD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D2D823-B497-F3DE-62F4-24010B2BBAE0}"/>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9" name="Rectangle 38">
            <a:extLst>
              <a:ext uri="{FF2B5EF4-FFF2-40B4-BE49-F238E27FC236}">
                <a16:creationId xmlns:a16="http://schemas.microsoft.com/office/drawing/2014/main" id="{D4AE933B-354B-B035-A993-2804A1D7E890}"/>
              </a:ext>
            </a:extLst>
          </p:cNvPr>
          <p:cNvSpPr/>
          <p:nvPr/>
        </p:nvSpPr>
        <p:spPr>
          <a:xfrm>
            <a:off x="8978900" y="441325"/>
            <a:ext cx="2994025" cy="5975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ext Placeholder 42">
            <a:extLst>
              <a:ext uri="{FF2B5EF4-FFF2-40B4-BE49-F238E27FC236}">
                <a16:creationId xmlns:a16="http://schemas.microsoft.com/office/drawing/2014/main" id="{5AEF8102-374D-FC5A-972F-8B568D68F033}"/>
              </a:ext>
            </a:extLst>
          </p:cNvPr>
          <p:cNvSpPr>
            <a:spLocks noGrp="1"/>
          </p:cNvSpPr>
          <p:nvPr>
            <p:ph type="body" sz="quarter" idx="29" hasCustomPrompt="1"/>
          </p:nvPr>
        </p:nvSpPr>
        <p:spPr>
          <a:xfrm>
            <a:off x="9194799" y="1858155"/>
            <a:ext cx="2562226" cy="3140884"/>
          </a:xfrm>
        </p:spPr>
        <p:txBody>
          <a:bodyPr anchor="ct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Place key takeaways here —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41" name="Text Placeholder 6">
            <a:extLst>
              <a:ext uri="{FF2B5EF4-FFF2-40B4-BE49-F238E27FC236}">
                <a16:creationId xmlns:a16="http://schemas.microsoft.com/office/drawing/2014/main" id="{76C12329-66F1-D225-38A2-589E4543DBF2}"/>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3099997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KT Dark">
    <p:bg>
      <p:bgRef idx="1001">
        <a:schemeClr val="bg2"/>
      </p:bgRef>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4AE933B-354B-B035-A993-2804A1D7E890}"/>
              </a:ext>
            </a:extLst>
          </p:cNvPr>
          <p:cNvSpPr/>
          <p:nvPr/>
        </p:nvSpPr>
        <p:spPr>
          <a:xfrm>
            <a:off x="8978900" y="441325"/>
            <a:ext cx="2994025" cy="5975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3" name="Text Placeholder 42">
            <a:extLst>
              <a:ext uri="{FF2B5EF4-FFF2-40B4-BE49-F238E27FC236}">
                <a16:creationId xmlns:a16="http://schemas.microsoft.com/office/drawing/2014/main" id="{13EB8FF4-999E-CE21-1C18-C60862019E71}"/>
              </a:ext>
            </a:extLst>
          </p:cNvPr>
          <p:cNvSpPr>
            <a:spLocks noGrp="1"/>
          </p:cNvSpPr>
          <p:nvPr>
            <p:ph type="body" sz="quarter" idx="29" hasCustomPrompt="1"/>
          </p:nvPr>
        </p:nvSpPr>
        <p:spPr>
          <a:xfrm>
            <a:off x="9194799" y="1858155"/>
            <a:ext cx="2562226" cy="3140884"/>
          </a:xfrm>
        </p:spPr>
        <p:txBody>
          <a:bodyPr anchor="ctr"/>
          <a:lstStyle>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a:t>Place key takeaways here —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858155"/>
            <a:ext cx="7806152" cy="3407583"/>
          </a:xfrm>
        </p:spPr>
        <p:txBody>
          <a:bodyPr/>
          <a:lstStyle>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95A4C00-D34B-12D0-49D9-F9664EBEED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9F3D7AE8-481E-74F2-D876-6507AF07E5CF}"/>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grpSp>
        <p:nvGrpSpPr>
          <p:cNvPr id="8" name="Group 7">
            <a:extLst>
              <a:ext uri="{FF2B5EF4-FFF2-40B4-BE49-F238E27FC236}">
                <a16:creationId xmlns:a16="http://schemas.microsoft.com/office/drawing/2014/main" id="{CAC67B9A-2F22-E212-CFBB-730BFAF5F86C}"/>
              </a:ext>
            </a:extLst>
          </p:cNvPr>
          <p:cNvGrpSpPr/>
          <p:nvPr/>
        </p:nvGrpSpPr>
        <p:grpSpPr>
          <a:xfrm>
            <a:off x="0" y="-304800"/>
            <a:ext cx="12192000" cy="90838"/>
            <a:chOff x="0" y="-434624"/>
            <a:chExt cx="12192000" cy="220662"/>
          </a:xfrm>
        </p:grpSpPr>
        <p:grpSp>
          <p:nvGrpSpPr>
            <p:cNvPr id="10" name="Group 9">
              <a:extLst>
                <a:ext uri="{FF2B5EF4-FFF2-40B4-BE49-F238E27FC236}">
                  <a16:creationId xmlns:a16="http://schemas.microsoft.com/office/drawing/2014/main" id="{8764C7E1-E0D5-F469-F9D1-14E1BF1C4170}"/>
                </a:ext>
              </a:extLst>
            </p:cNvPr>
            <p:cNvGrpSpPr/>
            <p:nvPr/>
          </p:nvGrpSpPr>
          <p:grpSpPr>
            <a:xfrm>
              <a:off x="0" y="-434624"/>
              <a:ext cx="12192000" cy="220662"/>
              <a:chOff x="0" y="-434624"/>
              <a:chExt cx="12192000" cy="220662"/>
            </a:xfrm>
          </p:grpSpPr>
          <p:cxnSp>
            <p:nvCxnSpPr>
              <p:cNvPr id="13" name="Straight Connector 12">
                <a:extLst>
                  <a:ext uri="{FF2B5EF4-FFF2-40B4-BE49-F238E27FC236}">
                    <a16:creationId xmlns:a16="http://schemas.microsoft.com/office/drawing/2014/main" id="{05B34C8D-9EE0-1087-2D13-25038D1D7B0E}"/>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6B62C4A-15A0-7A40-9F8A-D60F3ED1596E}"/>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435CC52-4A2D-8921-333E-7F53F2D75D2C}"/>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D2F2735-90A6-FCD7-4A6A-117598FCA18D}"/>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D932E4C-208C-9D24-FF46-724C119A3780}"/>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1A44C8-2721-556E-20F6-BAA6EBE94A12}"/>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3516527-CDB4-0123-6722-688636EA18AD}"/>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211D0B-1FBF-BF90-19F0-A879AEBFB703}"/>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D517E5-D2F2-3154-AA7B-0F1C56FA8E3E}"/>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EFB869-A08C-7011-7E08-625E7224EC16}"/>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A79DD1E-F179-C335-314F-E87DD97CE777}"/>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B54C22C-41FF-3EC9-5CA6-70814427064B}"/>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1D9C053-48B6-E21C-391B-C77D6A621F3E}"/>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B5C8C3-240E-5EB0-A638-88D5B24BD1CB}"/>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667C8C-2CB6-D8DC-CCF7-244ED9C555B3}"/>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2DE9E1-1149-FEE4-3405-F5A3910211D2}"/>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E98EC12-BDB6-7FF9-4C99-7138470E2C1D}"/>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41F30B-3984-64D0-2791-02C5D2A00CBA}"/>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2DF0BF-15BF-103F-2E70-4380037804DD}"/>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4E3D2A2-807A-68E5-E025-909A22A7158B}"/>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17F1C53-0CF7-9D93-B757-7CFA4C4D3D04}"/>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5FC3E16-C73F-F4CA-8A39-0A47B3AE7098}"/>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1B9C970-846B-FCEE-F137-6D467FFD56F5}"/>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19FAE24-6827-B544-711E-334F273B5761}"/>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F9B7C1C-B2A1-19A7-6E25-4FC857C3C085}"/>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88BBD98-A67C-ED18-1C93-80D090347FB7}"/>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F45A59-5336-9459-9F91-F6E21163DAD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D2D823-B497-F3DE-62F4-24010B2BBAE0}"/>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40" name="Graphic 39">
            <a:extLst>
              <a:ext uri="{FF2B5EF4-FFF2-40B4-BE49-F238E27FC236}">
                <a16:creationId xmlns:a16="http://schemas.microsoft.com/office/drawing/2014/main" id="{C7050C47-02F5-8A4C-0ED9-BF25908B46B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57362" cy="101436"/>
          </a:xfrm>
          <a:prstGeom prst="rect">
            <a:avLst/>
          </a:prstGeom>
        </p:spPr>
      </p:pic>
      <p:sp>
        <p:nvSpPr>
          <p:cNvPr id="41" name="Text Placeholder 6">
            <a:extLst>
              <a:ext uri="{FF2B5EF4-FFF2-40B4-BE49-F238E27FC236}">
                <a16:creationId xmlns:a16="http://schemas.microsoft.com/office/drawing/2014/main" id="{C1752302-A1B5-A0B6-E4EA-1E7BE2BDDE11}"/>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chemeClr val="tx1"/>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315599254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ontent 2 Dark">
    <p:bg>
      <p:bgRef idx="1001">
        <a:schemeClr val="bg2"/>
      </p:bgRef>
    </p:bg>
    <p:spTree>
      <p:nvGrpSpPr>
        <p:cNvPr id="1" name=""/>
        <p:cNvGrpSpPr/>
        <p:nvPr/>
      </p:nvGrpSpPr>
      <p:grpSpPr>
        <a:xfrm>
          <a:off x="0" y="0"/>
          <a:ext cx="0" cy="0"/>
          <a:chOff x="0" y="0"/>
          <a:chExt cx="0" cy="0"/>
        </a:xfrm>
      </p:grpSpPr>
      <p:sp>
        <p:nvSpPr>
          <p:cNvPr id="15" name="Content Placeholder 8">
            <a:extLst>
              <a:ext uri="{FF2B5EF4-FFF2-40B4-BE49-F238E27FC236}">
                <a16:creationId xmlns:a16="http://schemas.microsoft.com/office/drawing/2014/main" id="{00AA5EDF-4AF4-EDD5-F6C5-56E5CF66CB90}"/>
              </a:ext>
            </a:extLst>
          </p:cNvPr>
          <p:cNvSpPr>
            <a:spLocks noGrp="1"/>
          </p:cNvSpPr>
          <p:nvPr>
            <p:ph sz="quarter" idx="26" hasCustomPrompt="1"/>
          </p:nvPr>
        </p:nvSpPr>
        <p:spPr>
          <a:xfrm>
            <a:off x="5205413" y="1592262"/>
            <a:ext cx="5768974" cy="3673476"/>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1217613" y="1592262"/>
            <a:ext cx="2973387" cy="1620837"/>
          </a:xfrm>
        </p:spPr>
        <p:txBody>
          <a:bodyPr anchor="t"/>
          <a:lstStyle>
            <a:lvl1pPr>
              <a:defRPr sz="3200"/>
            </a:lvl1pPr>
          </a:lstStyle>
          <a:p>
            <a:r>
              <a:rPr lang="en-GB" dirty="0"/>
              <a:t>Place Headline Here</a:t>
            </a:r>
            <a:endParaRPr lang="en-US" dirty="0"/>
          </a:p>
        </p:txBody>
      </p:sp>
      <p:sp>
        <p:nvSpPr>
          <p:cNvPr id="10" name="Text Placeholder 8">
            <a:extLst>
              <a:ext uri="{FF2B5EF4-FFF2-40B4-BE49-F238E27FC236}">
                <a16:creationId xmlns:a16="http://schemas.microsoft.com/office/drawing/2014/main" id="{D1B28FE5-A958-EF26-6AA2-D339F4526AE3}"/>
              </a:ext>
            </a:extLst>
          </p:cNvPr>
          <p:cNvSpPr>
            <a:spLocks noGrp="1"/>
          </p:cNvSpPr>
          <p:nvPr>
            <p:ph type="body" sz="quarter" idx="13" hasCustomPrompt="1"/>
          </p:nvPr>
        </p:nvSpPr>
        <p:spPr>
          <a:xfrm>
            <a:off x="1217613" y="3429001"/>
            <a:ext cx="2973387" cy="1836738"/>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Footer Placeholder 4">
            <a:extLst>
              <a:ext uri="{FF2B5EF4-FFF2-40B4-BE49-F238E27FC236}">
                <a16:creationId xmlns:a16="http://schemas.microsoft.com/office/drawing/2014/main" id="{646E6A9D-7A44-B07E-2872-42EAD8FEF998}"/>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3B3D3AAA-A2FA-F229-A05C-CA44648B0C07}"/>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ABBAC747-D901-73D2-E234-0916CADBC73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Text Placeholder 6">
            <a:extLst>
              <a:ext uri="{FF2B5EF4-FFF2-40B4-BE49-F238E27FC236}">
                <a16:creationId xmlns:a16="http://schemas.microsoft.com/office/drawing/2014/main" id="{588224EF-B15A-1B64-3265-EDAEA863836A}"/>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chemeClr val="tx1"/>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41369980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8" pos="3279">
          <p15:clr>
            <a:srgbClr val="A4A3A4"/>
          </p15:clr>
        </p15:guide>
        <p15:guide id="10" pos="767">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ontent 2 Light">
    <p:spTree>
      <p:nvGrpSpPr>
        <p:cNvPr id="1" name=""/>
        <p:cNvGrpSpPr/>
        <p:nvPr/>
      </p:nvGrpSpPr>
      <p:grpSpPr>
        <a:xfrm>
          <a:off x="0" y="0"/>
          <a:ext cx="0" cy="0"/>
          <a:chOff x="0" y="0"/>
          <a:chExt cx="0" cy="0"/>
        </a:xfrm>
      </p:grpSpPr>
      <p:sp>
        <p:nvSpPr>
          <p:cNvPr id="15" name="Content Placeholder 8">
            <a:extLst>
              <a:ext uri="{FF2B5EF4-FFF2-40B4-BE49-F238E27FC236}">
                <a16:creationId xmlns:a16="http://schemas.microsoft.com/office/drawing/2014/main" id="{00AA5EDF-4AF4-EDD5-F6C5-56E5CF66CB90}"/>
              </a:ext>
            </a:extLst>
          </p:cNvPr>
          <p:cNvSpPr>
            <a:spLocks noGrp="1"/>
          </p:cNvSpPr>
          <p:nvPr>
            <p:ph sz="quarter" idx="26" hasCustomPrompt="1"/>
          </p:nvPr>
        </p:nvSpPr>
        <p:spPr>
          <a:xfrm>
            <a:off x="5205413" y="1592262"/>
            <a:ext cx="5768974" cy="3673476"/>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4975" y="1592263"/>
            <a:ext cx="3756025" cy="1414174"/>
          </a:xfrm>
        </p:spPr>
        <p:txBody>
          <a:bodyPr anchor="t" anchorCtr="0"/>
          <a:lstStyle>
            <a:lvl1pPr>
              <a:defRPr sz="3200"/>
            </a:lvl1pPr>
          </a:lstStyle>
          <a:p>
            <a:r>
              <a:rPr lang="en-GB" dirty="0"/>
              <a:t>Place Headline Here</a:t>
            </a:r>
            <a:endParaRPr lang="en-US" dirty="0"/>
          </a:p>
        </p:txBody>
      </p:sp>
      <p:sp>
        <p:nvSpPr>
          <p:cNvPr id="10" name="Text Placeholder 8">
            <a:extLst>
              <a:ext uri="{FF2B5EF4-FFF2-40B4-BE49-F238E27FC236}">
                <a16:creationId xmlns:a16="http://schemas.microsoft.com/office/drawing/2014/main" id="{D1B28FE5-A958-EF26-6AA2-D339F4526AE3}"/>
              </a:ext>
            </a:extLst>
          </p:cNvPr>
          <p:cNvSpPr>
            <a:spLocks noGrp="1"/>
          </p:cNvSpPr>
          <p:nvPr>
            <p:ph type="body" sz="quarter" idx="13" hasCustomPrompt="1"/>
          </p:nvPr>
        </p:nvSpPr>
        <p:spPr>
          <a:xfrm>
            <a:off x="434975" y="3429001"/>
            <a:ext cx="3756025" cy="1836738"/>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Footer Placeholder 4">
            <a:extLst>
              <a:ext uri="{FF2B5EF4-FFF2-40B4-BE49-F238E27FC236}">
                <a16:creationId xmlns:a16="http://schemas.microsoft.com/office/drawing/2014/main" id="{646E6A9D-7A44-B07E-2872-42EAD8FEF998}"/>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3B3D3AAA-A2FA-F229-A05C-CA44648B0C07}"/>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ABBAC747-D901-73D2-E234-0916CADBC73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Text Placeholder 6">
            <a:extLst>
              <a:ext uri="{FF2B5EF4-FFF2-40B4-BE49-F238E27FC236}">
                <a16:creationId xmlns:a16="http://schemas.microsoft.com/office/drawing/2014/main" id="{D4E87592-37D9-CD5E-BC7F-9A7C0BCE59F8}"/>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2498581887"/>
      </p:ext>
    </p:extLst>
  </p:cSld>
  <p:clrMapOvr>
    <a:masterClrMapping/>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8" pos="3279">
          <p15:clr>
            <a:srgbClr val="A4A3A4"/>
          </p15:clr>
        </p15:guide>
        <p15:guide id="10" pos="767">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Headline L + Content">
    <p:bg>
      <p:bgPr>
        <a:solidFill>
          <a:schemeClr val="bg1">
            <a:lumMod val="9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D3B76F-477F-71DA-6199-33BC6A111205}"/>
              </a:ext>
            </a:extLst>
          </p:cNvPr>
          <p:cNvSpPr/>
          <p:nvPr/>
        </p:nvSpPr>
        <p:spPr>
          <a:xfrm>
            <a:off x="3213099" y="442913"/>
            <a:ext cx="8759825" cy="5973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79CC262B-C9A5-5CEE-0F84-5F7F52546BD7}"/>
              </a:ext>
            </a:extLst>
          </p:cNvPr>
          <p:cNvSpPr>
            <a:spLocks noGrp="1"/>
          </p:cNvSpPr>
          <p:nvPr>
            <p:ph sz="quarter" idx="25"/>
          </p:nvPr>
        </p:nvSpPr>
        <p:spPr>
          <a:xfrm>
            <a:off x="3213099" y="442913"/>
            <a:ext cx="8759824" cy="597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Title 1">
            <a:extLst>
              <a:ext uri="{FF2B5EF4-FFF2-40B4-BE49-F238E27FC236}">
                <a16:creationId xmlns:a16="http://schemas.microsoft.com/office/drawing/2014/main" id="{EA3AF2BE-4DCE-E704-F71D-26BA7C068AE7}"/>
              </a:ext>
            </a:extLst>
          </p:cNvPr>
          <p:cNvSpPr>
            <a:spLocks noGrp="1"/>
          </p:cNvSpPr>
          <p:nvPr>
            <p:ph type="title" hasCustomPrompt="1"/>
          </p:nvPr>
        </p:nvSpPr>
        <p:spPr>
          <a:xfrm>
            <a:off x="433387" y="441325"/>
            <a:ext cx="2563812" cy="2016125"/>
          </a:xfrm>
        </p:spPr>
        <p:txBody>
          <a:bodyPr anchor="b"/>
          <a:lstStyle>
            <a:lvl1pPr>
              <a:defRPr/>
            </a:lvl1pPr>
          </a:lstStyle>
          <a:p>
            <a:r>
              <a:rPr lang="en-GB" dirty="0"/>
              <a:t>Place Headline Here</a:t>
            </a:r>
            <a:endParaRPr lang="en-US" dirty="0"/>
          </a:p>
        </p:txBody>
      </p:sp>
      <p:sp>
        <p:nvSpPr>
          <p:cNvPr id="8" name="Text Placeholder 8">
            <a:extLst>
              <a:ext uri="{FF2B5EF4-FFF2-40B4-BE49-F238E27FC236}">
                <a16:creationId xmlns:a16="http://schemas.microsoft.com/office/drawing/2014/main" id="{94D86881-F7B5-C179-5822-2441EC07F939}"/>
              </a:ext>
            </a:extLst>
          </p:cNvPr>
          <p:cNvSpPr>
            <a:spLocks noGrp="1"/>
          </p:cNvSpPr>
          <p:nvPr>
            <p:ph type="body" sz="quarter" idx="13" hasCustomPrompt="1"/>
          </p:nvPr>
        </p:nvSpPr>
        <p:spPr>
          <a:xfrm>
            <a:off x="433387" y="2671762"/>
            <a:ext cx="2563812" cy="3744913"/>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Footer Placeholder 4">
            <a:extLst>
              <a:ext uri="{FF2B5EF4-FFF2-40B4-BE49-F238E27FC236}">
                <a16:creationId xmlns:a16="http://schemas.microsoft.com/office/drawing/2014/main" id="{4C3BE04A-DE6D-D922-E153-A2EE35AFBF3C}"/>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EC794C8-A0B0-317B-1891-2C284247114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FF872076-68A5-12DB-7563-9B1BD9963F5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0" name="Text Placeholder 6">
            <a:extLst>
              <a:ext uri="{FF2B5EF4-FFF2-40B4-BE49-F238E27FC236}">
                <a16:creationId xmlns:a16="http://schemas.microsoft.com/office/drawing/2014/main" id="{2393E802-C475-9AA7-3039-F5149F869CBB}"/>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792554503"/>
      </p:ext>
    </p:extLst>
  </p:cSld>
  <p:clrMapOvr>
    <a:masterClrMapping/>
  </p:clrMapOvr>
  <p:extLst>
    <p:ext uri="{DCECCB84-F9BA-43D5-87BE-67443E8EF086}">
      <p15:sldGuideLst xmlns:p15="http://schemas.microsoft.com/office/powerpoint/2012/main">
        <p15:guide id="3" pos="2024">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and Gray Box">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2" name="Rectangle 1">
            <a:extLst>
              <a:ext uri="{FF2B5EF4-FFF2-40B4-BE49-F238E27FC236}">
                <a16:creationId xmlns:a16="http://schemas.microsoft.com/office/drawing/2014/main" id="{EA53F2CF-AC6D-B2CF-3F21-7244310635BC}"/>
              </a:ext>
            </a:extLst>
          </p:cNvPr>
          <p:cNvSpPr/>
          <p:nvPr/>
        </p:nvSpPr>
        <p:spPr>
          <a:xfrm>
            <a:off x="3976255" y="0"/>
            <a:ext cx="821574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6">
            <a:extLst>
              <a:ext uri="{FF2B5EF4-FFF2-40B4-BE49-F238E27FC236}">
                <a16:creationId xmlns:a16="http://schemas.microsoft.com/office/drawing/2014/main" id="{C4812DA9-51CC-AC62-A402-6381F8D4657B}"/>
              </a:ext>
            </a:extLst>
          </p:cNvPr>
          <p:cNvSpPr>
            <a:spLocks noGrp="1"/>
          </p:cNvSpPr>
          <p:nvPr>
            <p:ph type="body" sz="quarter" idx="33" hasCustomPrompt="1"/>
          </p:nvPr>
        </p:nvSpPr>
        <p:spPr>
          <a:xfrm>
            <a:off x="4210051" y="6482532"/>
            <a:ext cx="3552824" cy="220664"/>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a:t>
            </a:r>
          </a:p>
        </p:txBody>
      </p:sp>
    </p:spTree>
    <p:extLst>
      <p:ext uri="{BB962C8B-B14F-4D97-AF65-F5344CB8AC3E}">
        <p14:creationId xmlns:p14="http://schemas.microsoft.com/office/powerpoint/2010/main" val="1232117105"/>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mage 2 + 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Rectangle 8">
            <a:extLst>
              <a:ext uri="{FF2B5EF4-FFF2-40B4-BE49-F238E27FC236}">
                <a16:creationId xmlns:a16="http://schemas.microsoft.com/office/drawing/2014/main" id="{3C1565C9-9E56-E613-D747-088969A97648}"/>
              </a:ext>
            </a:extLst>
          </p:cNvPr>
          <p:cNvSpPr/>
          <p:nvPr/>
        </p:nvSpPr>
        <p:spPr>
          <a:xfrm>
            <a:off x="8197850" y="1592263"/>
            <a:ext cx="3559175" cy="4608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13" name="Picture Placeholder 16">
            <a:extLst>
              <a:ext uri="{FF2B5EF4-FFF2-40B4-BE49-F238E27FC236}">
                <a16:creationId xmlns:a16="http://schemas.microsoft.com/office/drawing/2014/main" id="{4FE7E878-DB2F-B147-D4A1-6EA10499C3F6}"/>
              </a:ext>
            </a:extLst>
          </p:cNvPr>
          <p:cNvSpPr>
            <a:spLocks noGrp="1"/>
          </p:cNvSpPr>
          <p:nvPr>
            <p:ph type="pic" sz="quarter" idx="25"/>
          </p:nvPr>
        </p:nvSpPr>
        <p:spPr>
          <a:xfrm>
            <a:off x="434975" y="1592263"/>
            <a:ext cx="3536950" cy="2192166"/>
          </a:xfrm>
          <a:noFill/>
        </p:spPr>
        <p:txBody>
          <a:bodyPr/>
          <a:lstStyle>
            <a:lvl1pPr>
              <a:defRPr>
                <a:solidFill>
                  <a:schemeClr val="tx1"/>
                </a:solidFill>
              </a:defRPr>
            </a:lvl1pPr>
          </a:lstStyle>
          <a:p>
            <a:r>
              <a:rPr lang="en-US" dirty="0"/>
              <a:t>Click icon to add picture</a:t>
            </a:r>
            <a:endParaRPr lang="en-IN" dirty="0"/>
          </a:p>
        </p:txBody>
      </p:sp>
      <p:sp>
        <p:nvSpPr>
          <p:cNvPr id="14" name="Picture Placeholder 16">
            <a:extLst>
              <a:ext uri="{FF2B5EF4-FFF2-40B4-BE49-F238E27FC236}">
                <a16:creationId xmlns:a16="http://schemas.microsoft.com/office/drawing/2014/main" id="{A97546EE-8B8A-19EB-D569-8116C8EB383E}"/>
              </a:ext>
            </a:extLst>
          </p:cNvPr>
          <p:cNvSpPr>
            <a:spLocks noGrp="1"/>
          </p:cNvSpPr>
          <p:nvPr>
            <p:ph type="pic" sz="quarter" idx="26"/>
          </p:nvPr>
        </p:nvSpPr>
        <p:spPr>
          <a:xfrm>
            <a:off x="434975" y="4008609"/>
            <a:ext cx="3536950" cy="2192166"/>
          </a:xfrm>
          <a:noFill/>
        </p:spPr>
        <p:txBody>
          <a:bodyPr/>
          <a:lstStyle>
            <a:lvl1pPr>
              <a:defRPr>
                <a:solidFill>
                  <a:schemeClr val="tx1"/>
                </a:solidFill>
              </a:defRPr>
            </a:lvl1pPr>
          </a:lstStyle>
          <a:p>
            <a:r>
              <a:rPr lang="en-US" dirty="0"/>
              <a:t>Click icon to add picture</a:t>
            </a:r>
            <a:endParaRPr lang="en-IN" dirty="0"/>
          </a:p>
        </p:txBody>
      </p:sp>
      <p:sp>
        <p:nvSpPr>
          <p:cNvPr id="16" name="Text Placeholder 8">
            <a:extLst>
              <a:ext uri="{FF2B5EF4-FFF2-40B4-BE49-F238E27FC236}">
                <a16:creationId xmlns:a16="http://schemas.microsoft.com/office/drawing/2014/main" id="{BB55A3B0-72C8-5EA6-703A-7DD32DB0B345}"/>
              </a:ext>
            </a:extLst>
          </p:cNvPr>
          <p:cNvSpPr>
            <a:spLocks noGrp="1"/>
          </p:cNvSpPr>
          <p:nvPr>
            <p:ph type="body" sz="quarter" idx="13" hasCustomPrompt="1"/>
          </p:nvPr>
        </p:nvSpPr>
        <p:spPr>
          <a:xfrm>
            <a:off x="4210050" y="1592263"/>
            <a:ext cx="377190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8">
            <a:extLst>
              <a:ext uri="{FF2B5EF4-FFF2-40B4-BE49-F238E27FC236}">
                <a16:creationId xmlns:a16="http://schemas.microsoft.com/office/drawing/2014/main" id="{293B1EE3-867F-D0D3-ECA5-C655AB4FC4E1}"/>
              </a:ext>
            </a:extLst>
          </p:cNvPr>
          <p:cNvSpPr>
            <a:spLocks noGrp="1"/>
          </p:cNvSpPr>
          <p:nvPr>
            <p:ph type="body" sz="quarter" idx="27" hasCustomPrompt="1"/>
          </p:nvPr>
        </p:nvSpPr>
        <p:spPr>
          <a:xfrm>
            <a:off x="9486900" y="1817196"/>
            <a:ext cx="2095499" cy="1229366"/>
          </a:xfrm>
        </p:spPr>
        <p:txBody>
          <a:bodyPr anchor="ctr" anchorCtr="0"/>
          <a:lstStyle>
            <a:lvl1pPr>
              <a:defRPr>
                <a:solidFill>
                  <a:schemeClr val="tx1"/>
                </a:solidFill>
              </a:defRPr>
            </a:lvl1pPr>
          </a:lstStyle>
          <a:p>
            <a:pPr lvl="0"/>
            <a:r>
              <a:rPr lang="en-GB"/>
              <a:t>Text here</a:t>
            </a:r>
            <a:endParaRPr lang="en-US"/>
          </a:p>
        </p:txBody>
      </p:sp>
      <p:sp>
        <p:nvSpPr>
          <p:cNvPr id="18" name="Text Placeholder 8">
            <a:extLst>
              <a:ext uri="{FF2B5EF4-FFF2-40B4-BE49-F238E27FC236}">
                <a16:creationId xmlns:a16="http://schemas.microsoft.com/office/drawing/2014/main" id="{26C2106B-C42D-1393-D276-83020149F99B}"/>
              </a:ext>
            </a:extLst>
          </p:cNvPr>
          <p:cNvSpPr>
            <a:spLocks noGrp="1"/>
          </p:cNvSpPr>
          <p:nvPr>
            <p:ph type="body" sz="quarter" idx="28" hasCustomPrompt="1"/>
          </p:nvPr>
        </p:nvSpPr>
        <p:spPr>
          <a:xfrm>
            <a:off x="9486900" y="3281836"/>
            <a:ext cx="2095499" cy="1229366"/>
          </a:xfrm>
        </p:spPr>
        <p:txBody>
          <a:bodyPr anchor="ctr" anchorCtr="0"/>
          <a:lstStyle>
            <a:lvl1pPr>
              <a:defRPr>
                <a:solidFill>
                  <a:schemeClr val="tx1"/>
                </a:solidFill>
              </a:defRPr>
            </a:lvl1pPr>
          </a:lstStyle>
          <a:p>
            <a:pPr lvl="0"/>
            <a:r>
              <a:rPr lang="en-GB"/>
              <a:t>Text here</a:t>
            </a:r>
            <a:endParaRPr lang="en-US"/>
          </a:p>
        </p:txBody>
      </p:sp>
      <p:sp>
        <p:nvSpPr>
          <p:cNvPr id="19" name="Text Placeholder 8">
            <a:extLst>
              <a:ext uri="{FF2B5EF4-FFF2-40B4-BE49-F238E27FC236}">
                <a16:creationId xmlns:a16="http://schemas.microsoft.com/office/drawing/2014/main" id="{69D511E6-D50F-7207-00D7-12B4E63AEF0E}"/>
              </a:ext>
            </a:extLst>
          </p:cNvPr>
          <p:cNvSpPr>
            <a:spLocks noGrp="1"/>
          </p:cNvSpPr>
          <p:nvPr>
            <p:ph type="body" sz="quarter" idx="29" hasCustomPrompt="1"/>
          </p:nvPr>
        </p:nvSpPr>
        <p:spPr>
          <a:xfrm>
            <a:off x="9486900" y="4746477"/>
            <a:ext cx="2095499" cy="1229366"/>
          </a:xfrm>
        </p:spPr>
        <p:txBody>
          <a:bodyPr anchor="ctr" anchorCtr="0"/>
          <a:lstStyle>
            <a:lvl1pPr>
              <a:defRPr>
                <a:solidFill>
                  <a:schemeClr val="tx1"/>
                </a:solidFill>
              </a:defRPr>
            </a:lvl1pPr>
          </a:lstStyle>
          <a:p>
            <a:pPr lvl="0"/>
            <a:r>
              <a:rPr lang="en-GB"/>
              <a:t>Text here</a:t>
            </a:r>
            <a:endParaRPr lang="en-US"/>
          </a:p>
        </p:txBody>
      </p:sp>
      <p:sp>
        <p:nvSpPr>
          <p:cNvPr id="24" name="Picture Placeholder 5">
            <a:extLst>
              <a:ext uri="{FF2B5EF4-FFF2-40B4-BE49-F238E27FC236}">
                <a16:creationId xmlns:a16="http://schemas.microsoft.com/office/drawing/2014/main" id="{3112EEFD-26C1-CCD7-D18C-F64F0FB12B7A}"/>
              </a:ext>
            </a:extLst>
          </p:cNvPr>
          <p:cNvSpPr>
            <a:spLocks noGrp="1"/>
          </p:cNvSpPr>
          <p:nvPr>
            <p:ph type="pic" sz="quarter" idx="23" hasCustomPrompt="1"/>
          </p:nvPr>
        </p:nvSpPr>
        <p:spPr>
          <a:xfrm>
            <a:off x="8377959" y="1959959"/>
            <a:ext cx="943841" cy="943841"/>
          </a:xfrm>
          <a:prstGeom prst="ellipse">
            <a:avLst/>
          </a:prstGeom>
          <a:noFill/>
        </p:spPr>
        <p:txBody>
          <a:bodyPr/>
          <a:lstStyle>
            <a:lvl1pPr marL="0" indent="0" algn="ctr">
              <a:buNone/>
              <a:defRPr>
                <a:solidFill>
                  <a:schemeClr val="tx1"/>
                </a:solidFill>
              </a:defRPr>
            </a:lvl1pPr>
          </a:lstStyle>
          <a:p>
            <a:r>
              <a:rPr lang="en-US" dirty="0"/>
              <a:t>Icon</a:t>
            </a:r>
          </a:p>
        </p:txBody>
      </p:sp>
      <p:sp>
        <p:nvSpPr>
          <p:cNvPr id="25" name="Picture Placeholder 5">
            <a:extLst>
              <a:ext uri="{FF2B5EF4-FFF2-40B4-BE49-F238E27FC236}">
                <a16:creationId xmlns:a16="http://schemas.microsoft.com/office/drawing/2014/main" id="{4555B82A-5671-BB61-E9DC-1F95176FDA04}"/>
              </a:ext>
            </a:extLst>
          </p:cNvPr>
          <p:cNvSpPr>
            <a:spLocks noGrp="1"/>
          </p:cNvSpPr>
          <p:nvPr>
            <p:ph type="pic" sz="quarter" idx="30" hasCustomPrompt="1"/>
          </p:nvPr>
        </p:nvSpPr>
        <p:spPr>
          <a:xfrm>
            <a:off x="8377959" y="3424599"/>
            <a:ext cx="943841" cy="943841"/>
          </a:xfrm>
          <a:prstGeom prst="ellipse">
            <a:avLst/>
          </a:prstGeom>
          <a:noFill/>
        </p:spPr>
        <p:txBody>
          <a:bodyPr/>
          <a:lstStyle>
            <a:lvl1pPr marL="0" indent="0" algn="ctr">
              <a:buNone/>
              <a:defRPr>
                <a:solidFill>
                  <a:schemeClr val="tx1"/>
                </a:solidFill>
              </a:defRPr>
            </a:lvl1pPr>
          </a:lstStyle>
          <a:p>
            <a:r>
              <a:rPr lang="en-US" dirty="0"/>
              <a:t>Icon</a:t>
            </a:r>
          </a:p>
        </p:txBody>
      </p:sp>
      <p:sp>
        <p:nvSpPr>
          <p:cNvPr id="26" name="Picture Placeholder 5">
            <a:extLst>
              <a:ext uri="{FF2B5EF4-FFF2-40B4-BE49-F238E27FC236}">
                <a16:creationId xmlns:a16="http://schemas.microsoft.com/office/drawing/2014/main" id="{AA291D52-FD2B-2FBC-F437-20D4FC32D980}"/>
              </a:ext>
            </a:extLst>
          </p:cNvPr>
          <p:cNvSpPr>
            <a:spLocks noGrp="1"/>
          </p:cNvSpPr>
          <p:nvPr>
            <p:ph type="pic" sz="quarter" idx="31" hasCustomPrompt="1"/>
          </p:nvPr>
        </p:nvSpPr>
        <p:spPr>
          <a:xfrm>
            <a:off x="8377959" y="4889240"/>
            <a:ext cx="943841" cy="943841"/>
          </a:xfrm>
          <a:prstGeom prst="ellipse">
            <a:avLst/>
          </a:prstGeom>
          <a:noFill/>
        </p:spPr>
        <p:txBody>
          <a:bodyPr/>
          <a:lstStyle>
            <a:lvl1pPr marL="0" indent="0" algn="ctr">
              <a:buNone/>
              <a:defRPr>
                <a:solidFill>
                  <a:schemeClr val="tx1"/>
                </a:solidFill>
              </a:defRPr>
            </a:lvl1pPr>
          </a:lstStyle>
          <a:p>
            <a:r>
              <a:rPr lang="en-US" dirty="0"/>
              <a:t>Icon</a:t>
            </a:r>
          </a:p>
        </p:txBody>
      </p:sp>
      <p:sp>
        <p:nvSpPr>
          <p:cNvPr id="6" name="Text Placeholder 6">
            <a:extLst>
              <a:ext uri="{FF2B5EF4-FFF2-40B4-BE49-F238E27FC236}">
                <a16:creationId xmlns:a16="http://schemas.microsoft.com/office/drawing/2014/main" id="{972EF29C-0BCA-9406-4A2F-1930CED3AA40}"/>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296082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mage 3 + Headline A">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9" name="Title 1">
            <a:extLst>
              <a:ext uri="{FF2B5EF4-FFF2-40B4-BE49-F238E27FC236}">
                <a16:creationId xmlns:a16="http://schemas.microsoft.com/office/drawing/2014/main" id="{663C2A66-A967-19B6-F035-19C910B1316F}"/>
              </a:ext>
            </a:extLst>
          </p:cNvPr>
          <p:cNvSpPr txBox="1">
            <a:spLocks/>
          </p:cNvSpPr>
          <p:nvPr/>
        </p:nvSpPr>
        <p:spPr>
          <a:xfrm>
            <a:off x="434975" y="1592264"/>
            <a:ext cx="2778125" cy="3673472"/>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GB" sz="4800" dirty="0"/>
              <a:t>Place headline here</a:t>
            </a:r>
            <a:endParaRPr lang="en-US" sz="4800" dirty="0"/>
          </a:p>
        </p:txBody>
      </p:sp>
      <p:sp>
        <p:nvSpPr>
          <p:cNvPr id="8" name="Rectangle 7">
            <a:extLst>
              <a:ext uri="{FF2B5EF4-FFF2-40B4-BE49-F238E27FC236}">
                <a16:creationId xmlns:a16="http://schemas.microsoft.com/office/drawing/2014/main" id="{54741718-0B1A-E1D0-EF6D-B8883C5AB72F}"/>
              </a:ext>
            </a:extLst>
          </p:cNvPr>
          <p:cNvSpPr/>
          <p:nvPr/>
        </p:nvSpPr>
        <p:spPr>
          <a:xfrm>
            <a:off x="-3193" y="-1"/>
            <a:ext cx="29988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Picture Placeholder 16">
            <a:extLst>
              <a:ext uri="{FF2B5EF4-FFF2-40B4-BE49-F238E27FC236}">
                <a16:creationId xmlns:a16="http://schemas.microsoft.com/office/drawing/2014/main" id="{529ED411-742F-3BED-B6C6-FF057914C151}"/>
              </a:ext>
            </a:extLst>
          </p:cNvPr>
          <p:cNvSpPr>
            <a:spLocks noGrp="1"/>
          </p:cNvSpPr>
          <p:nvPr>
            <p:ph type="pic" sz="quarter" idx="25"/>
          </p:nvPr>
        </p:nvSpPr>
        <p:spPr>
          <a:xfrm>
            <a:off x="3213100" y="1592263"/>
            <a:ext cx="2775600" cy="2689300"/>
          </a:xfrm>
        </p:spPr>
        <p:txBody>
          <a:bodyPr/>
          <a:lstStyle/>
          <a:p>
            <a:r>
              <a:rPr lang="en-US" dirty="0"/>
              <a:t>Click icon to add picture</a:t>
            </a:r>
            <a:endParaRPr lang="en-IN" dirty="0"/>
          </a:p>
        </p:txBody>
      </p:sp>
      <p:sp>
        <p:nvSpPr>
          <p:cNvPr id="20" name="Picture Placeholder 16">
            <a:extLst>
              <a:ext uri="{FF2B5EF4-FFF2-40B4-BE49-F238E27FC236}">
                <a16:creationId xmlns:a16="http://schemas.microsoft.com/office/drawing/2014/main" id="{0C62A579-06CD-56AF-1D31-835996550407}"/>
              </a:ext>
            </a:extLst>
          </p:cNvPr>
          <p:cNvSpPr>
            <a:spLocks noGrp="1"/>
          </p:cNvSpPr>
          <p:nvPr>
            <p:ph type="pic" sz="quarter" idx="26"/>
          </p:nvPr>
        </p:nvSpPr>
        <p:spPr>
          <a:xfrm>
            <a:off x="6205213" y="1592263"/>
            <a:ext cx="2775600" cy="2689300"/>
          </a:xfrm>
        </p:spPr>
        <p:txBody>
          <a:bodyPr/>
          <a:lstStyle/>
          <a:p>
            <a:r>
              <a:rPr lang="en-US" dirty="0"/>
              <a:t>Click icon to add picture</a:t>
            </a:r>
            <a:endParaRPr lang="en-IN" dirty="0"/>
          </a:p>
        </p:txBody>
      </p:sp>
      <p:sp>
        <p:nvSpPr>
          <p:cNvPr id="21" name="Picture Placeholder 16">
            <a:extLst>
              <a:ext uri="{FF2B5EF4-FFF2-40B4-BE49-F238E27FC236}">
                <a16:creationId xmlns:a16="http://schemas.microsoft.com/office/drawing/2014/main" id="{5EC01070-8C03-A9C5-3D81-CC5ADE1EE29E}"/>
              </a:ext>
            </a:extLst>
          </p:cNvPr>
          <p:cNvSpPr>
            <a:spLocks noGrp="1"/>
          </p:cNvSpPr>
          <p:nvPr>
            <p:ph type="pic" sz="quarter" idx="27"/>
          </p:nvPr>
        </p:nvSpPr>
        <p:spPr>
          <a:xfrm>
            <a:off x="9197326" y="1592263"/>
            <a:ext cx="2775600" cy="2689300"/>
          </a:xfrm>
        </p:spPr>
        <p:txBody>
          <a:bodyPr/>
          <a:lstStyle/>
          <a:p>
            <a:r>
              <a:rPr lang="en-US" dirty="0"/>
              <a:t>Click icon to add picture</a:t>
            </a:r>
            <a:endParaRPr lang="en-IN"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hasCustomPrompt="1"/>
          </p:nvPr>
        </p:nvSpPr>
        <p:spPr>
          <a:xfrm>
            <a:off x="3213100" y="4394817"/>
            <a:ext cx="2775600"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6" name="Text Placeholder 13">
            <a:extLst>
              <a:ext uri="{FF2B5EF4-FFF2-40B4-BE49-F238E27FC236}">
                <a16:creationId xmlns:a16="http://schemas.microsoft.com/office/drawing/2014/main" id="{9FEE514D-BC4D-418A-E32E-34BD696F9150}"/>
              </a:ext>
            </a:extLst>
          </p:cNvPr>
          <p:cNvSpPr>
            <a:spLocks noGrp="1"/>
          </p:cNvSpPr>
          <p:nvPr>
            <p:ph type="body" sz="quarter" idx="28" hasCustomPrompt="1"/>
          </p:nvPr>
        </p:nvSpPr>
        <p:spPr>
          <a:xfrm>
            <a:off x="6205213" y="4394817"/>
            <a:ext cx="2775600"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9197326" y="4394817"/>
            <a:ext cx="2775600"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8" name="Text Placeholder 15">
            <a:extLst>
              <a:ext uri="{FF2B5EF4-FFF2-40B4-BE49-F238E27FC236}">
                <a16:creationId xmlns:a16="http://schemas.microsoft.com/office/drawing/2014/main" id="{90BC3DBC-1AC9-ADEB-F159-28E2BA0064F1}"/>
              </a:ext>
            </a:extLst>
          </p:cNvPr>
          <p:cNvSpPr>
            <a:spLocks noGrp="1"/>
          </p:cNvSpPr>
          <p:nvPr>
            <p:ph type="body" sz="quarter" idx="15" hasCustomPrompt="1"/>
          </p:nvPr>
        </p:nvSpPr>
        <p:spPr>
          <a:xfrm>
            <a:off x="3213100" y="5087036"/>
            <a:ext cx="2775600" cy="11137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Text Placeholder 15">
            <a:extLst>
              <a:ext uri="{FF2B5EF4-FFF2-40B4-BE49-F238E27FC236}">
                <a16:creationId xmlns:a16="http://schemas.microsoft.com/office/drawing/2014/main" id="{DBAD2FA4-4DFE-15AF-412C-C5FB33B2C428}"/>
              </a:ext>
            </a:extLst>
          </p:cNvPr>
          <p:cNvSpPr>
            <a:spLocks noGrp="1"/>
          </p:cNvSpPr>
          <p:nvPr>
            <p:ph type="body" sz="quarter" idx="30" hasCustomPrompt="1"/>
          </p:nvPr>
        </p:nvSpPr>
        <p:spPr>
          <a:xfrm>
            <a:off x="6205213" y="5087036"/>
            <a:ext cx="2775600" cy="11137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30" name="Text Placeholder 15">
            <a:extLst>
              <a:ext uri="{FF2B5EF4-FFF2-40B4-BE49-F238E27FC236}">
                <a16:creationId xmlns:a16="http://schemas.microsoft.com/office/drawing/2014/main" id="{0F29468E-4AE7-66CC-3378-4B14B781E176}"/>
              </a:ext>
            </a:extLst>
          </p:cNvPr>
          <p:cNvSpPr>
            <a:spLocks noGrp="1"/>
          </p:cNvSpPr>
          <p:nvPr>
            <p:ph type="body" sz="quarter" idx="31" hasCustomPrompt="1"/>
          </p:nvPr>
        </p:nvSpPr>
        <p:spPr>
          <a:xfrm>
            <a:off x="9197326" y="5087036"/>
            <a:ext cx="2775600" cy="11137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4" name="Graphic 3">
            <a:extLst>
              <a:ext uri="{FF2B5EF4-FFF2-40B4-BE49-F238E27FC236}">
                <a16:creationId xmlns:a16="http://schemas.microsoft.com/office/drawing/2014/main" id="{E35ACF49-AA71-835D-DEEF-B205B822FE8A}"/>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6" name="Text Placeholder 6">
            <a:extLst>
              <a:ext uri="{FF2B5EF4-FFF2-40B4-BE49-F238E27FC236}">
                <a16:creationId xmlns:a16="http://schemas.microsoft.com/office/drawing/2014/main" id="{CE75DD1D-1620-E595-161E-DD731717463B}"/>
              </a:ext>
            </a:extLst>
          </p:cNvPr>
          <p:cNvSpPr>
            <a:spLocks noGrp="1"/>
          </p:cNvSpPr>
          <p:nvPr>
            <p:ph type="body" sz="quarter" idx="33" hasCustomPrompt="1"/>
          </p:nvPr>
        </p:nvSpPr>
        <p:spPr>
          <a:xfrm>
            <a:off x="3197195" y="6475965"/>
            <a:ext cx="4176073"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a:t>
            </a:r>
          </a:p>
        </p:txBody>
      </p:sp>
    </p:spTree>
    <p:extLst>
      <p:ext uri="{BB962C8B-B14F-4D97-AF65-F5344CB8AC3E}">
        <p14:creationId xmlns:p14="http://schemas.microsoft.com/office/powerpoint/2010/main" val="49641240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mage 3 + Headline B">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9" name="Picture Placeholder 16">
            <a:extLst>
              <a:ext uri="{FF2B5EF4-FFF2-40B4-BE49-F238E27FC236}">
                <a16:creationId xmlns:a16="http://schemas.microsoft.com/office/drawing/2014/main" id="{529ED411-742F-3BED-B6C6-FF057914C151}"/>
              </a:ext>
            </a:extLst>
          </p:cNvPr>
          <p:cNvSpPr>
            <a:spLocks noGrp="1"/>
          </p:cNvSpPr>
          <p:nvPr>
            <p:ph type="pic" sz="quarter" idx="25"/>
          </p:nvPr>
        </p:nvSpPr>
        <p:spPr>
          <a:xfrm>
            <a:off x="433387" y="1838685"/>
            <a:ext cx="3617949" cy="2538048"/>
          </a:xfrm>
        </p:spPr>
        <p:txBody>
          <a:bodyPr/>
          <a:lstStyle/>
          <a:p>
            <a:r>
              <a:rPr lang="en-US" dirty="0"/>
              <a:t>Click icon to add picture</a:t>
            </a:r>
            <a:endParaRPr lang="en-IN" dirty="0"/>
          </a:p>
        </p:txBody>
      </p:sp>
      <p:sp>
        <p:nvSpPr>
          <p:cNvPr id="20" name="Picture Placeholder 16">
            <a:extLst>
              <a:ext uri="{FF2B5EF4-FFF2-40B4-BE49-F238E27FC236}">
                <a16:creationId xmlns:a16="http://schemas.microsoft.com/office/drawing/2014/main" id="{0C62A579-06CD-56AF-1D31-835996550407}"/>
              </a:ext>
            </a:extLst>
          </p:cNvPr>
          <p:cNvSpPr>
            <a:spLocks noGrp="1"/>
          </p:cNvSpPr>
          <p:nvPr>
            <p:ph type="pic" sz="quarter" idx="26"/>
          </p:nvPr>
        </p:nvSpPr>
        <p:spPr>
          <a:xfrm>
            <a:off x="4287025" y="1838685"/>
            <a:ext cx="3617949" cy="2538048"/>
          </a:xfrm>
        </p:spPr>
        <p:txBody>
          <a:bodyPr/>
          <a:lstStyle/>
          <a:p>
            <a:r>
              <a:rPr lang="en-US" dirty="0"/>
              <a:t>Click icon to add picture</a:t>
            </a:r>
            <a:endParaRPr lang="en-IN" dirty="0"/>
          </a:p>
        </p:txBody>
      </p:sp>
      <p:sp>
        <p:nvSpPr>
          <p:cNvPr id="21" name="Picture Placeholder 16">
            <a:extLst>
              <a:ext uri="{FF2B5EF4-FFF2-40B4-BE49-F238E27FC236}">
                <a16:creationId xmlns:a16="http://schemas.microsoft.com/office/drawing/2014/main" id="{5EC01070-8C03-A9C5-3D81-CC5ADE1EE29E}"/>
              </a:ext>
            </a:extLst>
          </p:cNvPr>
          <p:cNvSpPr>
            <a:spLocks noGrp="1"/>
          </p:cNvSpPr>
          <p:nvPr>
            <p:ph type="pic" sz="quarter" idx="27"/>
          </p:nvPr>
        </p:nvSpPr>
        <p:spPr>
          <a:xfrm>
            <a:off x="8138281" y="1838685"/>
            <a:ext cx="3617951" cy="2538048"/>
          </a:xfrm>
        </p:spPr>
        <p:txBody>
          <a:bodyPr/>
          <a:lstStyle/>
          <a:p>
            <a:r>
              <a:rPr lang="en-US" dirty="0"/>
              <a:t>Click icon to add picture</a:t>
            </a:r>
            <a:endParaRPr lang="en-IN"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hasCustomPrompt="1"/>
          </p:nvPr>
        </p:nvSpPr>
        <p:spPr>
          <a:xfrm>
            <a:off x="433387" y="4486165"/>
            <a:ext cx="3617949"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headline here</a:t>
            </a:r>
          </a:p>
        </p:txBody>
      </p:sp>
      <p:sp>
        <p:nvSpPr>
          <p:cNvPr id="26" name="Text Placeholder 13">
            <a:extLst>
              <a:ext uri="{FF2B5EF4-FFF2-40B4-BE49-F238E27FC236}">
                <a16:creationId xmlns:a16="http://schemas.microsoft.com/office/drawing/2014/main" id="{9FEE514D-BC4D-418A-E32E-34BD696F9150}"/>
              </a:ext>
            </a:extLst>
          </p:cNvPr>
          <p:cNvSpPr>
            <a:spLocks noGrp="1"/>
          </p:cNvSpPr>
          <p:nvPr>
            <p:ph type="body" sz="quarter" idx="28" hasCustomPrompt="1"/>
          </p:nvPr>
        </p:nvSpPr>
        <p:spPr>
          <a:xfrm>
            <a:off x="4287025" y="4486165"/>
            <a:ext cx="3617949"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headline here</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8138281" y="4486165"/>
            <a:ext cx="3617951"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headline here</a:t>
            </a:r>
          </a:p>
        </p:txBody>
      </p:sp>
      <p:sp>
        <p:nvSpPr>
          <p:cNvPr id="28" name="Text Placeholder 15">
            <a:extLst>
              <a:ext uri="{FF2B5EF4-FFF2-40B4-BE49-F238E27FC236}">
                <a16:creationId xmlns:a16="http://schemas.microsoft.com/office/drawing/2014/main" id="{90BC3DBC-1AC9-ADEB-F159-28E2BA0064F1}"/>
              </a:ext>
            </a:extLst>
          </p:cNvPr>
          <p:cNvSpPr>
            <a:spLocks noGrp="1"/>
          </p:cNvSpPr>
          <p:nvPr>
            <p:ph type="body" sz="quarter" idx="15" hasCustomPrompt="1"/>
          </p:nvPr>
        </p:nvSpPr>
        <p:spPr>
          <a:xfrm>
            <a:off x="433387" y="5179272"/>
            <a:ext cx="3617949" cy="102150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Text Placeholder 15">
            <a:extLst>
              <a:ext uri="{FF2B5EF4-FFF2-40B4-BE49-F238E27FC236}">
                <a16:creationId xmlns:a16="http://schemas.microsoft.com/office/drawing/2014/main" id="{DBAD2FA4-4DFE-15AF-412C-C5FB33B2C428}"/>
              </a:ext>
            </a:extLst>
          </p:cNvPr>
          <p:cNvSpPr>
            <a:spLocks noGrp="1"/>
          </p:cNvSpPr>
          <p:nvPr>
            <p:ph type="body" sz="quarter" idx="30" hasCustomPrompt="1"/>
          </p:nvPr>
        </p:nvSpPr>
        <p:spPr>
          <a:xfrm>
            <a:off x="4287025" y="5179272"/>
            <a:ext cx="3617949" cy="102150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Description here</a:t>
            </a:r>
          </a:p>
        </p:txBody>
      </p:sp>
      <p:sp>
        <p:nvSpPr>
          <p:cNvPr id="30" name="Text Placeholder 15">
            <a:extLst>
              <a:ext uri="{FF2B5EF4-FFF2-40B4-BE49-F238E27FC236}">
                <a16:creationId xmlns:a16="http://schemas.microsoft.com/office/drawing/2014/main" id="{0F29468E-4AE7-66CC-3378-4B14B781E176}"/>
              </a:ext>
            </a:extLst>
          </p:cNvPr>
          <p:cNvSpPr>
            <a:spLocks noGrp="1"/>
          </p:cNvSpPr>
          <p:nvPr>
            <p:ph type="body" sz="quarter" idx="31" hasCustomPrompt="1"/>
          </p:nvPr>
        </p:nvSpPr>
        <p:spPr>
          <a:xfrm>
            <a:off x="8138281" y="5179272"/>
            <a:ext cx="3617951" cy="102150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Description here</a:t>
            </a:r>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4" name="Graphic 3">
            <a:extLst>
              <a:ext uri="{FF2B5EF4-FFF2-40B4-BE49-F238E27FC236}">
                <a16:creationId xmlns:a16="http://schemas.microsoft.com/office/drawing/2014/main" id="{E35ACF49-AA71-835D-DEEF-B205B822FE8A}"/>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3" name="Title 1">
            <a:extLst>
              <a:ext uri="{FF2B5EF4-FFF2-40B4-BE49-F238E27FC236}">
                <a16:creationId xmlns:a16="http://schemas.microsoft.com/office/drawing/2014/main" id="{EB679550-1E01-BD00-D020-5627E10C9F9A}"/>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78CFCB23-C461-0435-DC4F-5E9A68A9B893}"/>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7" name="Text Placeholder 6">
            <a:extLst>
              <a:ext uri="{FF2B5EF4-FFF2-40B4-BE49-F238E27FC236}">
                <a16:creationId xmlns:a16="http://schemas.microsoft.com/office/drawing/2014/main" id="{E1C26C5D-89E1-3D08-163F-7BBD671FC211}"/>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38466504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con 3 + Image ">
    <p:bg>
      <p:bgRef idx="1001">
        <a:schemeClr val="bg1"/>
      </p:bgRef>
    </p:bg>
    <p:spTree>
      <p:nvGrpSpPr>
        <p:cNvPr id="1" name=""/>
        <p:cNvGrpSpPr/>
        <p:nvPr/>
      </p:nvGrpSpPr>
      <p:grpSpPr>
        <a:xfrm>
          <a:off x="0" y="0"/>
          <a:ext cx="0" cy="0"/>
          <a:chOff x="0" y="0"/>
          <a:chExt cx="0" cy="0"/>
        </a:xfrm>
      </p:grpSpPr>
      <p:sp>
        <p:nvSpPr>
          <p:cNvPr id="5" name="Picture Placeholder 16">
            <a:extLst>
              <a:ext uri="{FF2B5EF4-FFF2-40B4-BE49-F238E27FC236}">
                <a16:creationId xmlns:a16="http://schemas.microsoft.com/office/drawing/2014/main" id="{85684EC1-C9D0-1DB7-565D-5E11AC3DD485}"/>
              </a:ext>
            </a:extLst>
          </p:cNvPr>
          <p:cNvSpPr>
            <a:spLocks noGrp="1"/>
          </p:cNvSpPr>
          <p:nvPr>
            <p:ph type="pic" sz="quarter" idx="25"/>
          </p:nvPr>
        </p:nvSpPr>
        <p:spPr>
          <a:xfrm>
            <a:off x="8199904" y="0"/>
            <a:ext cx="3992096" cy="6857999"/>
          </a:xfrm>
          <a:solidFill>
            <a:schemeClr val="accent1"/>
          </a:solidFill>
        </p:spPr>
        <p:txBody>
          <a:bodyPr/>
          <a:lstStyle>
            <a:lvl1pPr>
              <a:defRPr>
                <a:solidFill>
                  <a:schemeClr val="bg1"/>
                </a:solidFill>
              </a:defRPr>
            </a:lvl1pPr>
          </a:lstStyle>
          <a:p>
            <a:r>
              <a:rPr lang="en-US" dirty="0"/>
              <a:t>Click icon to add picture</a:t>
            </a:r>
            <a:endParaRPr lang="en-IN" dirty="0"/>
          </a:p>
        </p:txBody>
      </p:sp>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3618137"/>
            <a:ext cx="1782302"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4606700"/>
            <a:ext cx="1782302" cy="1594074"/>
          </a:xfrm>
        </p:spPr>
        <p:txBody>
          <a:bodyPr/>
          <a:lstStyle>
            <a:lvl1pPr>
              <a:spcBef>
                <a:spcPts val="300"/>
              </a:spcBef>
              <a:defRPr sz="1200"/>
            </a:lvl1pPr>
            <a:lvl2pPr>
              <a:spcBef>
                <a:spcPts val="300"/>
              </a:spcBef>
              <a:defRPr sz="1200"/>
            </a:lvl2pPr>
            <a:lvl3pPr>
              <a:spcBef>
                <a:spcPts val="300"/>
              </a:spcBef>
              <a:defRPr sz="1200"/>
            </a:lvl3pPr>
            <a:lvl4pPr>
              <a:spcBef>
                <a:spcPts val="300"/>
              </a:spcBef>
              <a:defRPr sz="1200"/>
            </a:lvl4pPr>
            <a:lvl5pPr>
              <a:spcBef>
                <a:spcPts val="300"/>
              </a:spcBef>
              <a:defRPr sz="12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1" name="Text Placeholder 13">
            <a:extLst>
              <a:ext uri="{FF2B5EF4-FFF2-40B4-BE49-F238E27FC236}">
                <a16:creationId xmlns:a16="http://schemas.microsoft.com/office/drawing/2014/main" id="{A31C656F-4F94-566A-B558-48E220E77DE4}"/>
              </a:ext>
            </a:extLst>
          </p:cNvPr>
          <p:cNvSpPr>
            <a:spLocks noGrp="1"/>
          </p:cNvSpPr>
          <p:nvPr>
            <p:ph type="body" sz="quarter" idx="16" hasCustomPrompt="1"/>
          </p:nvPr>
        </p:nvSpPr>
        <p:spPr>
          <a:xfrm>
            <a:off x="3211000" y="3618137"/>
            <a:ext cx="1782302"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4606700"/>
            <a:ext cx="1782302" cy="1594074"/>
          </a:xfrm>
        </p:spPr>
        <p:txBody>
          <a:bodyPr/>
          <a:lstStyle>
            <a:lvl1pPr>
              <a:spcBef>
                <a:spcPts val="300"/>
              </a:spcBef>
              <a:defRPr sz="1200"/>
            </a:lvl1pPr>
            <a:lvl2pPr>
              <a:spcBef>
                <a:spcPts val="300"/>
              </a:spcBef>
              <a:defRPr sz="1200"/>
            </a:lvl2pPr>
            <a:lvl3pPr>
              <a:spcBef>
                <a:spcPts val="300"/>
              </a:spcBef>
              <a:defRPr sz="1200"/>
            </a:lvl3pPr>
            <a:lvl4pPr>
              <a:spcBef>
                <a:spcPts val="300"/>
              </a:spcBef>
              <a:defRPr sz="1200"/>
            </a:lvl4pPr>
            <a:lvl5pPr>
              <a:spcBef>
                <a:spcPts val="300"/>
              </a:spcBef>
              <a:defRPr sz="12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5" name="Text Placeholder 13">
            <a:extLst>
              <a:ext uri="{FF2B5EF4-FFF2-40B4-BE49-F238E27FC236}">
                <a16:creationId xmlns:a16="http://schemas.microsoft.com/office/drawing/2014/main" id="{27AA4734-2B29-8AAD-BFBF-C6E70F59DDA6}"/>
              </a:ext>
            </a:extLst>
          </p:cNvPr>
          <p:cNvSpPr>
            <a:spLocks noGrp="1"/>
          </p:cNvSpPr>
          <p:nvPr>
            <p:ph type="body" sz="quarter" idx="18" hasCustomPrompt="1"/>
          </p:nvPr>
        </p:nvSpPr>
        <p:spPr>
          <a:xfrm>
            <a:off x="5208982" y="3618137"/>
            <a:ext cx="1782302"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4606700"/>
            <a:ext cx="1782302" cy="1594074"/>
          </a:xfrm>
        </p:spPr>
        <p:txBody>
          <a:bodyPr/>
          <a:lstStyle>
            <a:lvl1pPr>
              <a:spcBef>
                <a:spcPts val="300"/>
              </a:spcBef>
              <a:defRPr sz="1200"/>
            </a:lvl1pPr>
            <a:lvl2pPr>
              <a:spcBef>
                <a:spcPts val="300"/>
              </a:spcBef>
              <a:defRPr sz="1200"/>
            </a:lvl2pPr>
            <a:lvl3pPr>
              <a:spcBef>
                <a:spcPts val="300"/>
              </a:spcBef>
              <a:defRPr sz="1200"/>
            </a:lvl3pPr>
            <a:lvl4pPr>
              <a:spcBef>
                <a:spcPts val="300"/>
              </a:spcBef>
              <a:defRPr sz="1200"/>
            </a:lvl4pPr>
            <a:lvl5pPr>
              <a:spcBef>
                <a:spcPts val="300"/>
              </a:spcBef>
              <a:defRPr sz="12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E71517E7-39AE-D6B5-6974-5FFC39927D96}"/>
              </a:ext>
            </a:extLst>
          </p:cNvPr>
          <p:cNvSpPr>
            <a:spLocks noGrp="1"/>
          </p:cNvSpPr>
          <p:nvPr>
            <p:ph type="ftr" sz="quarter" idx="3"/>
          </p:nvPr>
        </p:nvSpPr>
        <p:spPr>
          <a:xfrm>
            <a:off x="7981950" y="6527800"/>
            <a:ext cx="3775075" cy="219076"/>
          </a:xfrm>
          <a:prstGeom prst="rect">
            <a:avLst/>
          </a:prstGeom>
          <a:noFill/>
        </p:spPr>
        <p:txBody>
          <a:bodyPr vert="horz" lIns="0" tIns="0" rIns="0" bIns="0" rtlCol="0" anchor="ctr">
            <a:noAutofit/>
          </a:bodyPr>
          <a:lstStyle>
            <a:lvl1pPr algn="r">
              <a:defRPr sz="600" cap="all" spc="50" baseline="0">
                <a:solidFill>
                  <a:schemeClr val="bg1"/>
                </a:solidFill>
                <a:latin typeface="+mj-lt"/>
              </a:defRPr>
            </a:lvl1pPr>
          </a:lstStyle>
          <a:p>
            <a:endParaRPr lang="en-US" dirty="0"/>
          </a:p>
        </p:txBody>
      </p:sp>
      <p:sp>
        <p:nvSpPr>
          <p:cNvPr id="10" name="Slide Number Placeholder 5">
            <a:extLst>
              <a:ext uri="{FF2B5EF4-FFF2-40B4-BE49-F238E27FC236}">
                <a16:creationId xmlns:a16="http://schemas.microsoft.com/office/drawing/2014/main" id="{6C4E59D1-9267-AF91-E62A-175D0FDB7635}"/>
              </a:ext>
            </a:extLst>
          </p:cNvPr>
          <p:cNvSpPr>
            <a:spLocks noGrp="1"/>
          </p:cNvSpPr>
          <p:nvPr>
            <p:ph type="sldNum" sz="quarter" idx="4"/>
          </p:nvPr>
        </p:nvSpPr>
        <p:spPr>
          <a:xfrm>
            <a:off x="11757025" y="6527008"/>
            <a:ext cx="215900" cy="220661"/>
          </a:xfrm>
          <a:prstGeom prst="rect">
            <a:avLst/>
          </a:prstGeom>
          <a:noFill/>
        </p:spPr>
        <p:txBody>
          <a:bodyPr vert="horz" lIns="0" tIns="0" rIns="0" bIns="0" rtlCol="0" anchor="ctr">
            <a:noAutofit/>
          </a:bodyPr>
          <a:lstStyle>
            <a:lvl1pPr algn="r">
              <a:defRPr sz="600" cap="all" spc="50" baseline="0">
                <a:solidFill>
                  <a:schemeClr val="bg1"/>
                </a:solidFill>
                <a:latin typeface="+mj-lt"/>
              </a:defRPr>
            </a:lvl1pPr>
          </a:lstStyle>
          <a:p>
            <a:fld id="{A8FF51A7-25A7-4852-BE37-F3EACC5F445E}" type="slidenum">
              <a:rPr lang="en-US" smtClean="0"/>
              <a:t>‹#›</a:t>
            </a:fld>
            <a:endParaRPr lang="en-US" dirty="0"/>
          </a:p>
        </p:txBody>
      </p:sp>
      <p:sp>
        <p:nvSpPr>
          <p:cNvPr id="18" name="Text Placeholder 11">
            <a:extLst>
              <a:ext uri="{FF2B5EF4-FFF2-40B4-BE49-F238E27FC236}">
                <a16:creationId xmlns:a16="http://schemas.microsoft.com/office/drawing/2014/main" id="{0AC57F11-5888-51D4-A8F7-CCBD7203160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0" name="Picture Placeholder 5">
            <a:extLst>
              <a:ext uri="{FF2B5EF4-FFF2-40B4-BE49-F238E27FC236}">
                <a16:creationId xmlns:a16="http://schemas.microsoft.com/office/drawing/2014/main" id="{C8C2CE47-CAE1-F4C6-7531-FDCF8453FF02}"/>
              </a:ext>
            </a:extLst>
          </p:cNvPr>
          <p:cNvSpPr>
            <a:spLocks noGrp="1"/>
          </p:cNvSpPr>
          <p:nvPr>
            <p:ph type="pic" sz="quarter" idx="23" hasCustomPrompt="1"/>
          </p:nvPr>
        </p:nvSpPr>
        <p:spPr>
          <a:xfrm>
            <a:off x="1563797" y="2259641"/>
            <a:ext cx="1086758" cy="1086758"/>
          </a:xfrm>
          <a:prstGeom prst="ellipse">
            <a:avLst/>
          </a:prstGeom>
          <a:noFill/>
        </p:spPr>
        <p:txBody>
          <a:bodyPr/>
          <a:lstStyle>
            <a:lvl1pPr marL="0" indent="0" algn="ctr">
              <a:buNone/>
              <a:defRPr/>
            </a:lvl1pPr>
          </a:lstStyle>
          <a:p>
            <a:r>
              <a:rPr lang="en-US" dirty="0"/>
              <a:t>Icon</a:t>
            </a:r>
          </a:p>
        </p:txBody>
      </p:sp>
      <p:sp>
        <p:nvSpPr>
          <p:cNvPr id="23" name="Picture Placeholder 5">
            <a:extLst>
              <a:ext uri="{FF2B5EF4-FFF2-40B4-BE49-F238E27FC236}">
                <a16:creationId xmlns:a16="http://schemas.microsoft.com/office/drawing/2014/main" id="{B1505667-0D59-5157-1B6E-EA24BC6C0C78}"/>
              </a:ext>
            </a:extLst>
          </p:cNvPr>
          <p:cNvSpPr>
            <a:spLocks noGrp="1"/>
          </p:cNvSpPr>
          <p:nvPr>
            <p:ph type="pic" sz="quarter" idx="26" hasCustomPrompt="1"/>
          </p:nvPr>
        </p:nvSpPr>
        <p:spPr>
          <a:xfrm>
            <a:off x="3558773" y="2259641"/>
            <a:ext cx="1086758" cy="1086758"/>
          </a:xfrm>
          <a:prstGeom prst="ellipse">
            <a:avLst/>
          </a:prstGeom>
          <a:noFill/>
        </p:spPr>
        <p:txBody>
          <a:bodyPr/>
          <a:lstStyle>
            <a:lvl1pPr marL="0" indent="0" algn="ctr">
              <a:buNone/>
              <a:defRPr/>
            </a:lvl1pPr>
          </a:lstStyle>
          <a:p>
            <a:r>
              <a:rPr lang="en-US" dirty="0"/>
              <a:t>Icon</a:t>
            </a:r>
          </a:p>
        </p:txBody>
      </p:sp>
      <p:sp>
        <p:nvSpPr>
          <p:cNvPr id="24" name="Picture Placeholder 5">
            <a:extLst>
              <a:ext uri="{FF2B5EF4-FFF2-40B4-BE49-F238E27FC236}">
                <a16:creationId xmlns:a16="http://schemas.microsoft.com/office/drawing/2014/main" id="{DEFC8C16-04B5-286F-1F4D-459F96D3018E}"/>
              </a:ext>
            </a:extLst>
          </p:cNvPr>
          <p:cNvSpPr>
            <a:spLocks noGrp="1"/>
          </p:cNvSpPr>
          <p:nvPr>
            <p:ph type="pic" sz="quarter" idx="27" hasCustomPrompt="1"/>
          </p:nvPr>
        </p:nvSpPr>
        <p:spPr>
          <a:xfrm>
            <a:off x="5557882" y="2259641"/>
            <a:ext cx="1086758" cy="1086758"/>
          </a:xfrm>
          <a:prstGeom prst="ellipse">
            <a:avLst/>
          </a:prstGeom>
          <a:noFill/>
        </p:spPr>
        <p:txBody>
          <a:bodyPr/>
          <a:lstStyle>
            <a:lvl1pPr marL="0" indent="0" algn="ctr">
              <a:buNone/>
              <a:defRPr/>
            </a:lvl1pPr>
          </a:lstStyle>
          <a:p>
            <a:r>
              <a:rPr lang="en-US" dirty="0"/>
              <a:t>Icon</a:t>
            </a:r>
          </a:p>
        </p:txBody>
      </p:sp>
      <p:sp>
        <p:nvSpPr>
          <p:cNvPr id="7" name="Title 1">
            <a:extLst>
              <a:ext uri="{FF2B5EF4-FFF2-40B4-BE49-F238E27FC236}">
                <a16:creationId xmlns:a16="http://schemas.microsoft.com/office/drawing/2014/main" id="{45641094-366F-7F92-4169-C581261D08A8}"/>
              </a:ext>
            </a:extLst>
          </p:cNvPr>
          <p:cNvSpPr>
            <a:spLocks noGrp="1"/>
          </p:cNvSpPr>
          <p:nvPr>
            <p:ph type="title" hasCustomPrompt="1"/>
          </p:nvPr>
        </p:nvSpPr>
        <p:spPr>
          <a:xfrm>
            <a:off x="434975" y="657226"/>
            <a:ext cx="6550025" cy="546434"/>
          </a:xfrm>
        </p:spPr>
        <p:txBody>
          <a:bodyPr/>
          <a:lstStyle/>
          <a:p>
            <a:r>
              <a:rPr lang="en-GB" dirty="0"/>
              <a:t>Place Headline Here</a:t>
            </a:r>
            <a:endParaRPr lang="en-US" dirty="0"/>
          </a:p>
        </p:txBody>
      </p:sp>
      <p:sp>
        <p:nvSpPr>
          <p:cNvPr id="8" name="Text Placeholder 11">
            <a:extLst>
              <a:ext uri="{FF2B5EF4-FFF2-40B4-BE49-F238E27FC236}">
                <a16:creationId xmlns:a16="http://schemas.microsoft.com/office/drawing/2014/main" id="{7C044B43-F3A0-318B-B0DA-6C6EF446F068}"/>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3" name="Text Placeholder 6">
            <a:extLst>
              <a:ext uri="{FF2B5EF4-FFF2-40B4-BE49-F238E27FC236}">
                <a16:creationId xmlns:a16="http://schemas.microsoft.com/office/drawing/2014/main" id="{6CE09CA4-CBBF-844E-121E-581C2BF48534}"/>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0272583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con 5 Light">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1" name="Text Placeholder 13">
            <a:extLst>
              <a:ext uri="{FF2B5EF4-FFF2-40B4-BE49-F238E27FC236}">
                <a16:creationId xmlns:a16="http://schemas.microsoft.com/office/drawing/2014/main" id="{A31C656F-4F94-566A-B558-48E220E77DE4}"/>
              </a:ext>
            </a:extLst>
          </p:cNvPr>
          <p:cNvSpPr>
            <a:spLocks noGrp="1"/>
          </p:cNvSpPr>
          <p:nvPr>
            <p:ph type="body" sz="quarter" idx="16" hasCustomPrompt="1"/>
          </p:nvPr>
        </p:nvSpPr>
        <p:spPr>
          <a:xfrm>
            <a:off x="3211000"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5" name="Text Placeholder 13">
            <a:extLst>
              <a:ext uri="{FF2B5EF4-FFF2-40B4-BE49-F238E27FC236}">
                <a16:creationId xmlns:a16="http://schemas.microsoft.com/office/drawing/2014/main" id="{27AA4734-2B29-8AAD-BFBF-C6E70F59DDA6}"/>
              </a:ext>
            </a:extLst>
          </p:cNvPr>
          <p:cNvSpPr>
            <a:spLocks noGrp="1"/>
          </p:cNvSpPr>
          <p:nvPr>
            <p:ph type="body" sz="quarter" idx="18" hasCustomPrompt="1"/>
          </p:nvPr>
        </p:nvSpPr>
        <p:spPr>
          <a:xfrm>
            <a:off x="5208982"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8" name="Text Placeholder 13">
            <a:extLst>
              <a:ext uri="{FF2B5EF4-FFF2-40B4-BE49-F238E27FC236}">
                <a16:creationId xmlns:a16="http://schemas.microsoft.com/office/drawing/2014/main" id="{34FBC757-43CA-07BE-5E9B-492E9C6FC255}"/>
              </a:ext>
            </a:extLst>
          </p:cNvPr>
          <p:cNvSpPr>
            <a:spLocks noGrp="1"/>
          </p:cNvSpPr>
          <p:nvPr>
            <p:ph type="body" sz="quarter" idx="20" hasCustomPrompt="1"/>
          </p:nvPr>
        </p:nvSpPr>
        <p:spPr>
          <a:xfrm>
            <a:off x="7200951"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200952"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20" name="Text Placeholder 13">
            <a:extLst>
              <a:ext uri="{FF2B5EF4-FFF2-40B4-BE49-F238E27FC236}">
                <a16:creationId xmlns:a16="http://schemas.microsoft.com/office/drawing/2014/main" id="{D03A65AA-27E2-0C9B-AB18-EF70982F7C9F}"/>
              </a:ext>
            </a:extLst>
          </p:cNvPr>
          <p:cNvSpPr>
            <a:spLocks noGrp="1"/>
          </p:cNvSpPr>
          <p:nvPr>
            <p:ph type="body" sz="quarter" idx="22" hasCustomPrompt="1"/>
          </p:nvPr>
        </p:nvSpPr>
        <p:spPr>
          <a:xfrm>
            <a:off x="9194799"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194800"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Picture Placeholder 16">
            <a:extLst>
              <a:ext uri="{FF2B5EF4-FFF2-40B4-BE49-F238E27FC236}">
                <a16:creationId xmlns:a16="http://schemas.microsoft.com/office/drawing/2014/main" id="{6DC205EC-89F1-5DAE-F8EB-C7C79F64EB5C}"/>
              </a:ext>
            </a:extLst>
          </p:cNvPr>
          <p:cNvSpPr>
            <a:spLocks noGrp="1"/>
          </p:cNvSpPr>
          <p:nvPr>
            <p:ph type="pic" sz="quarter" idx="25" hasCustomPrompt="1"/>
          </p:nvPr>
        </p:nvSpPr>
        <p:spPr>
          <a:xfrm>
            <a:off x="1506430" y="2139489"/>
            <a:ext cx="1199238" cy="1199238"/>
          </a:xfrm>
          <a:prstGeom prst="rect">
            <a:avLst/>
          </a:prstGeom>
        </p:spPr>
        <p:txBody>
          <a:bodyPr/>
          <a:lstStyle>
            <a:lvl1pPr algn="ctr">
              <a:defRPr/>
            </a:lvl1pPr>
          </a:lstStyle>
          <a:p>
            <a:r>
              <a:rPr lang="en-IN" dirty="0"/>
              <a:t>Icon</a:t>
            </a:r>
          </a:p>
        </p:txBody>
      </p:sp>
      <p:sp>
        <p:nvSpPr>
          <p:cNvPr id="5" name="Picture Placeholder 16">
            <a:extLst>
              <a:ext uri="{FF2B5EF4-FFF2-40B4-BE49-F238E27FC236}">
                <a16:creationId xmlns:a16="http://schemas.microsoft.com/office/drawing/2014/main" id="{3D1DF973-88A1-5B19-4D02-74E89D108E58}"/>
              </a:ext>
            </a:extLst>
          </p:cNvPr>
          <p:cNvSpPr>
            <a:spLocks noGrp="1"/>
          </p:cNvSpPr>
          <p:nvPr>
            <p:ph type="pic" sz="quarter" idx="26" hasCustomPrompt="1"/>
          </p:nvPr>
        </p:nvSpPr>
        <p:spPr>
          <a:xfrm>
            <a:off x="3501405" y="2139489"/>
            <a:ext cx="1199238" cy="1199238"/>
          </a:xfrm>
          <a:prstGeom prst="rect">
            <a:avLst/>
          </a:prstGeom>
        </p:spPr>
        <p:txBody>
          <a:bodyPr/>
          <a:lstStyle>
            <a:lvl1pPr algn="ctr">
              <a:defRPr/>
            </a:lvl1pPr>
          </a:lstStyle>
          <a:p>
            <a:r>
              <a:rPr lang="en-IN" dirty="0"/>
              <a:t>Icon</a:t>
            </a:r>
          </a:p>
        </p:txBody>
      </p:sp>
      <p:sp>
        <p:nvSpPr>
          <p:cNvPr id="22" name="Picture Placeholder 16">
            <a:extLst>
              <a:ext uri="{FF2B5EF4-FFF2-40B4-BE49-F238E27FC236}">
                <a16:creationId xmlns:a16="http://schemas.microsoft.com/office/drawing/2014/main" id="{8783B7C2-A584-D0E8-B678-D52A39D58DC3}"/>
              </a:ext>
            </a:extLst>
          </p:cNvPr>
          <p:cNvSpPr>
            <a:spLocks noGrp="1"/>
          </p:cNvSpPr>
          <p:nvPr>
            <p:ph type="pic" sz="quarter" idx="27" hasCustomPrompt="1"/>
          </p:nvPr>
        </p:nvSpPr>
        <p:spPr>
          <a:xfrm>
            <a:off x="5496380" y="2139489"/>
            <a:ext cx="1199238" cy="1199238"/>
          </a:xfrm>
          <a:prstGeom prst="rect">
            <a:avLst/>
          </a:prstGeom>
        </p:spPr>
        <p:txBody>
          <a:bodyPr/>
          <a:lstStyle>
            <a:lvl1pPr algn="ctr">
              <a:defRPr/>
            </a:lvl1pPr>
          </a:lstStyle>
          <a:p>
            <a:r>
              <a:rPr lang="en-IN" dirty="0"/>
              <a:t>Icon</a:t>
            </a:r>
          </a:p>
        </p:txBody>
      </p:sp>
      <p:sp>
        <p:nvSpPr>
          <p:cNvPr id="26" name="Picture Placeholder 16">
            <a:extLst>
              <a:ext uri="{FF2B5EF4-FFF2-40B4-BE49-F238E27FC236}">
                <a16:creationId xmlns:a16="http://schemas.microsoft.com/office/drawing/2014/main" id="{39D845FA-1544-81E5-5A40-CBC4F8477223}"/>
              </a:ext>
            </a:extLst>
          </p:cNvPr>
          <p:cNvSpPr>
            <a:spLocks noGrp="1"/>
          </p:cNvSpPr>
          <p:nvPr>
            <p:ph type="pic" sz="quarter" idx="28" hasCustomPrompt="1"/>
          </p:nvPr>
        </p:nvSpPr>
        <p:spPr>
          <a:xfrm>
            <a:off x="7491355" y="2139489"/>
            <a:ext cx="1199238" cy="1199238"/>
          </a:xfrm>
          <a:prstGeom prst="rect">
            <a:avLst/>
          </a:prstGeom>
        </p:spPr>
        <p:txBody>
          <a:bodyPr/>
          <a:lstStyle>
            <a:lvl1pPr algn="ctr">
              <a:defRPr/>
            </a:lvl1pPr>
          </a:lstStyle>
          <a:p>
            <a:r>
              <a:rPr lang="en-IN" dirty="0"/>
              <a:t>Icon</a:t>
            </a:r>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hasCustomPrompt="1"/>
          </p:nvPr>
        </p:nvSpPr>
        <p:spPr>
          <a:xfrm>
            <a:off x="9486331" y="2139489"/>
            <a:ext cx="1199238" cy="1199238"/>
          </a:xfrm>
          <a:prstGeom prst="rect">
            <a:avLst/>
          </a:prstGeom>
        </p:spPr>
        <p:txBody>
          <a:bodyPr/>
          <a:lstStyle>
            <a:lvl1pPr algn="ctr">
              <a:defRPr/>
            </a:lvl1pPr>
          </a:lstStyle>
          <a:p>
            <a:r>
              <a:rPr lang="en-IN" dirty="0"/>
              <a:t>Icon</a:t>
            </a:r>
          </a:p>
        </p:txBody>
      </p:sp>
      <p:sp>
        <p:nvSpPr>
          <p:cNvPr id="6" name="Title 1">
            <a:extLst>
              <a:ext uri="{FF2B5EF4-FFF2-40B4-BE49-F238E27FC236}">
                <a16:creationId xmlns:a16="http://schemas.microsoft.com/office/drawing/2014/main" id="{8C263C4C-DA01-D430-3FB4-366D5D94B7FB}"/>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7" name="Text Placeholder 11">
            <a:extLst>
              <a:ext uri="{FF2B5EF4-FFF2-40B4-BE49-F238E27FC236}">
                <a16:creationId xmlns:a16="http://schemas.microsoft.com/office/drawing/2014/main" id="{2D5D81E7-CD58-7E86-59E6-ADB2DA17D80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 name="Text Placeholder 11">
            <a:extLst>
              <a:ext uri="{FF2B5EF4-FFF2-40B4-BE49-F238E27FC236}">
                <a16:creationId xmlns:a16="http://schemas.microsoft.com/office/drawing/2014/main" id="{B49DD992-C4F8-96CD-A6B8-5FB3ED04F78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ext Placeholder 6">
            <a:extLst>
              <a:ext uri="{FF2B5EF4-FFF2-40B4-BE49-F238E27FC236}">
                <a16:creationId xmlns:a16="http://schemas.microsoft.com/office/drawing/2014/main" id="{B1B49CF9-84E6-6650-E78D-B44654018598}"/>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50760846"/>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con 5 Light Full Page">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432332" y="4439919"/>
            <a:ext cx="2109829"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2733435" y="4439919"/>
            <a:ext cx="2109830"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034538" y="4439919"/>
            <a:ext cx="2102631"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346089" y="4439919"/>
            <a:ext cx="2102631"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647191" y="4439919"/>
            <a:ext cx="2109831"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Picture Placeholder 16">
            <a:extLst>
              <a:ext uri="{FF2B5EF4-FFF2-40B4-BE49-F238E27FC236}">
                <a16:creationId xmlns:a16="http://schemas.microsoft.com/office/drawing/2014/main" id="{6DC205EC-89F1-5DAE-F8EB-C7C79F64EB5C}"/>
              </a:ext>
            </a:extLst>
          </p:cNvPr>
          <p:cNvSpPr>
            <a:spLocks noGrp="1"/>
          </p:cNvSpPr>
          <p:nvPr>
            <p:ph type="pic" sz="quarter" idx="25" hasCustomPrompt="1"/>
          </p:nvPr>
        </p:nvSpPr>
        <p:spPr>
          <a:xfrm>
            <a:off x="884029" y="2139489"/>
            <a:ext cx="1199238" cy="1199238"/>
          </a:xfrm>
          <a:prstGeom prst="rect">
            <a:avLst/>
          </a:prstGeom>
        </p:spPr>
        <p:txBody>
          <a:bodyPr/>
          <a:lstStyle>
            <a:lvl1pPr algn="ctr">
              <a:defRPr/>
            </a:lvl1pPr>
          </a:lstStyle>
          <a:p>
            <a:r>
              <a:rPr lang="en-IN" dirty="0"/>
              <a:t>Icon</a:t>
            </a:r>
          </a:p>
        </p:txBody>
      </p:sp>
      <p:sp>
        <p:nvSpPr>
          <p:cNvPr id="5" name="Picture Placeholder 16">
            <a:extLst>
              <a:ext uri="{FF2B5EF4-FFF2-40B4-BE49-F238E27FC236}">
                <a16:creationId xmlns:a16="http://schemas.microsoft.com/office/drawing/2014/main" id="{3D1DF973-88A1-5B19-4D02-74E89D108E58}"/>
              </a:ext>
            </a:extLst>
          </p:cNvPr>
          <p:cNvSpPr>
            <a:spLocks noGrp="1"/>
          </p:cNvSpPr>
          <p:nvPr>
            <p:ph type="pic" sz="quarter" idx="26" hasCustomPrompt="1"/>
          </p:nvPr>
        </p:nvSpPr>
        <p:spPr>
          <a:xfrm>
            <a:off x="3190204" y="2139489"/>
            <a:ext cx="1199238" cy="1199238"/>
          </a:xfrm>
          <a:prstGeom prst="rect">
            <a:avLst/>
          </a:prstGeom>
        </p:spPr>
        <p:txBody>
          <a:bodyPr/>
          <a:lstStyle>
            <a:lvl1pPr algn="ctr">
              <a:defRPr/>
            </a:lvl1pPr>
          </a:lstStyle>
          <a:p>
            <a:r>
              <a:rPr lang="en-IN" dirty="0"/>
              <a:t>Icon</a:t>
            </a:r>
          </a:p>
        </p:txBody>
      </p:sp>
      <p:sp>
        <p:nvSpPr>
          <p:cNvPr id="22" name="Picture Placeholder 16">
            <a:extLst>
              <a:ext uri="{FF2B5EF4-FFF2-40B4-BE49-F238E27FC236}">
                <a16:creationId xmlns:a16="http://schemas.microsoft.com/office/drawing/2014/main" id="{8783B7C2-A584-D0E8-B678-D52A39D58DC3}"/>
              </a:ext>
            </a:extLst>
          </p:cNvPr>
          <p:cNvSpPr>
            <a:spLocks noGrp="1"/>
          </p:cNvSpPr>
          <p:nvPr>
            <p:ph type="pic" sz="quarter" idx="27" hasCustomPrompt="1"/>
          </p:nvPr>
        </p:nvSpPr>
        <p:spPr>
          <a:xfrm>
            <a:off x="5486234" y="2139489"/>
            <a:ext cx="1199238" cy="1199238"/>
          </a:xfrm>
          <a:prstGeom prst="rect">
            <a:avLst/>
          </a:prstGeom>
        </p:spPr>
        <p:txBody>
          <a:bodyPr/>
          <a:lstStyle>
            <a:lvl1pPr algn="ctr">
              <a:defRPr/>
            </a:lvl1pPr>
          </a:lstStyle>
          <a:p>
            <a:r>
              <a:rPr lang="en-IN" dirty="0"/>
              <a:t>Icon</a:t>
            </a:r>
          </a:p>
        </p:txBody>
      </p:sp>
      <p:sp>
        <p:nvSpPr>
          <p:cNvPr id="26" name="Picture Placeholder 16">
            <a:extLst>
              <a:ext uri="{FF2B5EF4-FFF2-40B4-BE49-F238E27FC236}">
                <a16:creationId xmlns:a16="http://schemas.microsoft.com/office/drawing/2014/main" id="{39D845FA-1544-81E5-5A40-CBC4F8477223}"/>
              </a:ext>
            </a:extLst>
          </p:cNvPr>
          <p:cNvSpPr>
            <a:spLocks noGrp="1"/>
          </p:cNvSpPr>
          <p:nvPr>
            <p:ph type="pic" sz="quarter" idx="28" hasCustomPrompt="1"/>
          </p:nvPr>
        </p:nvSpPr>
        <p:spPr>
          <a:xfrm>
            <a:off x="7797785" y="2139489"/>
            <a:ext cx="1199238" cy="1199238"/>
          </a:xfrm>
          <a:prstGeom prst="rect">
            <a:avLst/>
          </a:prstGeom>
        </p:spPr>
        <p:txBody>
          <a:bodyPr/>
          <a:lstStyle>
            <a:lvl1pPr algn="ctr">
              <a:defRPr/>
            </a:lvl1pPr>
          </a:lstStyle>
          <a:p>
            <a:r>
              <a:rPr lang="en-IN" dirty="0"/>
              <a:t>Icon</a:t>
            </a:r>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hasCustomPrompt="1"/>
          </p:nvPr>
        </p:nvSpPr>
        <p:spPr>
          <a:xfrm>
            <a:off x="10102487" y="2139489"/>
            <a:ext cx="1199238" cy="1199238"/>
          </a:xfrm>
          <a:prstGeom prst="rect">
            <a:avLst/>
          </a:prstGeom>
        </p:spPr>
        <p:txBody>
          <a:bodyPr/>
          <a:lstStyle>
            <a:lvl1pPr algn="ctr">
              <a:defRPr/>
            </a:lvl1pPr>
          </a:lstStyle>
          <a:p>
            <a:r>
              <a:rPr lang="en-IN" dirty="0"/>
              <a:t>Icon</a:t>
            </a:r>
          </a:p>
        </p:txBody>
      </p:sp>
      <p:sp>
        <p:nvSpPr>
          <p:cNvPr id="6" name="Title 1">
            <a:extLst>
              <a:ext uri="{FF2B5EF4-FFF2-40B4-BE49-F238E27FC236}">
                <a16:creationId xmlns:a16="http://schemas.microsoft.com/office/drawing/2014/main" id="{8C263C4C-DA01-D430-3FB4-366D5D94B7FB}"/>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7" name="Text Placeholder 11">
            <a:extLst>
              <a:ext uri="{FF2B5EF4-FFF2-40B4-BE49-F238E27FC236}">
                <a16:creationId xmlns:a16="http://schemas.microsoft.com/office/drawing/2014/main" id="{2D5D81E7-CD58-7E86-59E6-ADB2DA17D80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 name="Text Placeholder 11">
            <a:extLst>
              <a:ext uri="{FF2B5EF4-FFF2-40B4-BE49-F238E27FC236}">
                <a16:creationId xmlns:a16="http://schemas.microsoft.com/office/drawing/2014/main" id="{B49DD992-C4F8-96CD-A6B8-5FB3ED04F78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 name="Text Placeholder 13">
            <a:extLst>
              <a:ext uri="{FF2B5EF4-FFF2-40B4-BE49-F238E27FC236}">
                <a16:creationId xmlns:a16="http://schemas.microsoft.com/office/drawing/2014/main" id="{3BF5E7C6-CD0F-B276-9F06-26E5525464E2}"/>
              </a:ext>
            </a:extLst>
          </p:cNvPr>
          <p:cNvSpPr>
            <a:spLocks noGrp="1"/>
          </p:cNvSpPr>
          <p:nvPr>
            <p:ph type="body" sz="quarter" idx="30" hasCustomPrompt="1"/>
          </p:nvPr>
        </p:nvSpPr>
        <p:spPr>
          <a:xfrm>
            <a:off x="9654393"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3" name="Text Placeholder 13">
            <a:extLst>
              <a:ext uri="{FF2B5EF4-FFF2-40B4-BE49-F238E27FC236}">
                <a16:creationId xmlns:a16="http://schemas.microsoft.com/office/drawing/2014/main" id="{6FB98895-9767-892E-74A4-75168EE363CF}"/>
              </a:ext>
            </a:extLst>
          </p:cNvPr>
          <p:cNvSpPr>
            <a:spLocks noGrp="1"/>
          </p:cNvSpPr>
          <p:nvPr>
            <p:ph type="body" sz="quarter" idx="31" hasCustomPrompt="1"/>
          </p:nvPr>
        </p:nvSpPr>
        <p:spPr>
          <a:xfrm>
            <a:off x="7346091"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8" name="Text Placeholder 13">
            <a:extLst>
              <a:ext uri="{FF2B5EF4-FFF2-40B4-BE49-F238E27FC236}">
                <a16:creationId xmlns:a16="http://schemas.microsoft.com/office/drawing/2014/main" id="{739D0132-48B4-4E84-B8FF-0419287E577E}"/>
              </a:ext>
            </a:extLst>
          </p:cNvPr>
          <p:cNvSpPr>
            <a:spLocks noGrp="1"/>
          </p:cNvSpPr>
          <p:nvPr>
            <p:ph type="body" sz="quarter" idx="33" hasCustomPrompt="1"/>
          </p:nvPr>
        </p:nvSpPr>
        <p:spPr>
          <a:xfrm>
            <a:off x="5037786"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0" name="Text Placeholder 13">
            <a:extLst>
              <a:ext uri="{FF2B5EF4-FFF2-40B4-BE49-F238E27FC236}">
                <a16:creationId xmlns:a16="http://schemas.microsoft.com/office/drawing/2014/main" id="{DC45D350-3A80-8FFE-2242-F1974A77DE3B}"/>
              </a:ext>
            </a:extLst>
          </p:cNvPr>
          <p:cNvSpPr>
            <a:spLocks noGrp="1"/>
          </p:cNvSpPr>
          <p:nvPr>
            <p:ph type="body" sz="quarter" idx="36" hasCustomPrompt="1"/>
          </p:nvPr>
        </p:nvSpPr>
        <p:spPr>
          <a:xfrm>
            <a:off x="2740635"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2" name="Text Placeholder 13">
            <a:extLst>
              <a:ext uri="{FF2B5EF4-FFF2-40B4-BE49-F238E27FC236}">
                <a16:creationId xmlns:a16="http://schemas.microsoft.com/office/drawing/2014/main" id="{9664D840-C04A-836E-8E97-5A86B364208B}"/>
              </a:ext>
            </a:extLst>
          </p:cNvPr>
          <p:cNvSpPr>
            <a:spLocks noGrp="1"/>
          </p:cNvSpPr>
          <p:nvPr>
            <p:ph type="body" sz="quarter" idx="39" hasCustomPrompt="1"/>
          </p:nvPr>
        </p:nvSpPr>
        <p:spPr>
          <a:xfrm>
            <a:off x="432333"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4" name="Text Placeholder 6">
            <a:extLst>
              <a:ext uri="{FF2B5EF4-FFF2-40B4-BE49-F238E27FC236}">
                <a16:creationId xmlns:a16="http://schemas.microsoft.com/office/drawing/2014/main" id="{31179A2A-514B-91D6-CA8E-223E1EB2E1B6}"/>
              </a:ext>
            </a:extLst>
          </p:cNvPr>
          <p:cNvSpPr>
            <a:spLocks noGrp="1"/>
          </p:cNvSpPr>
          <p:nvPr>
            <p:ph type="body" sz="quarter" idx="40"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945649118"/>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am 5 Light">
    <p:bg>
      <p:bgRef idx="1001">
        <a:schemeClr val="bg1"/>
      </p:bgRef>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11" name="Text Placeholder 13">
            <a:extLst>
              <a:ext uri="{FF2B5EF4-FFF2-40B4-BE49-F238E27FC236}">
                <a16:creationId xmlns:a16="http://schemas.microsoft.com/office/drawing/2014/main" id="{A31C656F-4F94-566A-B558-48E220E77DE4}"/>
              </a:ext>
            </a:extLst>
          </p:cNvPr>
          <p:cNvSpPr>
            <a:spLocks noGrp="1"/>
          </p:cNvSpPr>
          <p:nvPr>
            <p:ph type="body" sz="quarter" idx="16" hasCustomPrompt="1"/>
          </p:nvPr>
        </p:nvSpPr>
        <p:spPr>
          <a:xfrm>
            <a:off x="3211000"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15" name="Text Placeholder 13">
            <a:extLst>
              <a:ext uri="{FF2B5EF4-FFF2-40B4-BE49-F238E27FC236}">
                <a16:creationId xmlns:a16="http://schemas.microsoft.com/office/drawing/2014/main" id="{27AA4734-2B29-8AAD-BFBF-C6E70F59DDA6}"/>
              </a:ext>
            </a:extLst>
          </p:cNvPr>
          <p:cNvSpPr>
            <a:spLocks noGrp="1"/>
          </p:cNvSpPr>
          <p:nvPr>
            <p:ph type="body" sz="quarter" idx="18" hasCustomPrompt="1"/>
          </p:nvPr>
        </p:nvSpPr>
        <p:spPr>
          <a:xfrm>
            <a:off x="5208982"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18" name="Text Placeholder 13">
            <a:extLst>
              <a:ext uri="{FF2B5EF4-FFF2-40B4-BE49-F238E27FC236}">
                <a16:creationId xmlns:a16="http://schemas.microsoft.com/office/drawing/2014/main" id="{34FBC757-43CA-07BE-5E9B-492E9C6FC255}"/>
              </a:ext>
            </a:extLst>
          </p:cNvPr>
          <p:cNvSpPr>
            <a:spLocks noGrp="1"/>
          </p:cNvSpPr>
          <p:nvPr>
            <p:ph type="body" sz="quarter" idx="20" hasCustomPrompt="1"/>
          </p:nvPr>
        </p:nvSpPr>
        <p:spPr>
          <a:xfrm>
            <a:off x="7200951"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200952"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20" name="Text Placeholder 13">
            <a:extLst>
              <a:ext uri="{FF2B5EF4-FFF2-40B4-BE49-F238E27FC236}">
                <a16:creationId xmlns:a16="http://schemas.microsoft.com/office/drawing/2014/main" id="{D03A65AA-27E2-0C9B-AB18-EF70982F7C9F}"/>
              </a:ext>
            </a:extLst>
          </p:cNvPr>
          <p:cNvSpPr>
            <a:spLocks noGrp="1"/>
          </p:cNvSpPr>
          <p:nvPr>
            <p:ph type="body" sz="quarter" idx="22" hasCustomPrompt="1"/>
          </p:nvPr>
        </p:nvSpPr>
        <p:spPr>
          <a:xfrm>
            <a:off x="9194799"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194800"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Picture Placeholder 16">
            <a:extLst>
              <a:ext uri="{FF2B5EF4-FFF2-40B4-BE49-F238E27FC236}">
                <a16:creationId xmlns:a16="http://schemas.microsoft.com/office/drawing/2014/main" id="{6DC205EC-89F1-5DAE-F8EB-C7C79F64EB5C}"/>
              </a:ext>
            </a:extLst>
          </p:cNvPr>
          <p:cNvSpPr>
            <a:spLocks noGrp="1"/>
          </p:cNvSpPr>
          <p:nvPr>
            <p:ph type="pic" sz="quarter" idx="25"/>
          </p:nvPr>
        </p:nvSpPr>
        <p:spPr>
          <a:xfrm>
            <a:off x="1214898" y="2115147"/>
            <a:ext cx="1782000" cy="1745653"/>
          </a:xfrm>
        </p:spPr>
        <p:txBody>
          <a:bodyPr/>
          <a:lstStyle/>
          <a:p>
            <a:r>
              <a:rPr lang="en-US" dirty="0"/>
              <a:t>Click icon to add picture</a:t>
            </a:r>
            <a:endParaRPr lang="en-IN" dirty="0"/>
          </a:p>
        </p:txBody>
      </p:sp>
      <p:sp>
        <p:nvSpPr>
          <p:cNvPr id="5" name="Picture Placeholder 16">
            <a:extLst>
              <a:ext uri="{FF2B5EF4-FFF2-40B4-BE49-F238E27FC236}">
                <a16:creationId xmlns:a16="http://schemas.microsoft.com/office/drawing/2014/main" id="{3D1DF973-88A1-5B19-4D02-74E89D108E58}"/>
              </a:ext>
            </a:extLst>
          </p:cNvPr>
          <p:cNvSpPr>
            <a:spLocks noGrp="1"/>
          </p:cNvSpPr>
          <p:nvPr>
            <p:ph type="pic" sz="quarter" idx="26"/>
          </p:nvPr>
        </p:nvSpPr>
        <p:spPr>
          <a:xfrm>
            <a:off x="3209949" y="2115147"/>
            <a:ext cx="1782000" cy="1745653"/>
          </a:xfrm>
        </p:spPr>
        <p:txBody>
          <a:bodyPr/>
          <a:lstStyle/>
          <a:p>
            <a:r>
              <a:rPr lang="en-US" dirty="0"/>
              <a:t>Click icon to add picture</a:t>
            </a:r>
            <a:endParaRPr lang="en-IN" dirty="0"/>
          </a:p>
        </p:txBody>
      </p:sp>
      <p:sp>
        <p:nvSpPr>
          <p:cNvPr id="22" name="Picture Placeholder 16">
            <a:extLst>
              <a:ext uri="{FF2B5EF4-FFF2-40B4-BE49-F238E27FC236}">
                <a16:creationId xmlns:a16="http://schemas.microsoft.com/office/drawing/2014/main" id="{8783B7C2-A584-D0E8-B678-D52A39D58DC3}"/>
              </a:ext>
            </a:extLst>
          </p:cNvPr>
          <p:cNvSpPr>
            <a:spLocks noGrp="1"/>
          </p:cNvSpPr>
          <p:nvPr>
            <p:ph type="pic" sz="quarter" idx="27"/>
          </p:nvPr>
        </p:nvSpPr>
        <p:spPr>
          <a:xfrm>
            <a:off x="5205000" y="2115147"/>
            <a:ext cx="1782000" cy="1745653"/>
          </a:xfrm>
        </p:spPr>
        <p:txBody>
          <a:bodyPr/>
          <a:lstStyle/>
          <a:p>
            <a:r>
              <a:rPr lang="en-US" dirty="0"/>
              <a:t>Click icon to add picture</a:t>
            </a:r>
            <a:endParaRPr lang="en-IN" dirty="0"/>
          </a:p>
        </p:txBody>
      </p:sp>
      <p:sp>
        <p:nvSpPr>
          <p:cNvPr id="26" name="Picture Placeholder 16">
            <a:extLst>
              <a:ext uri="{FF2B5EF4-FFF2-40B4-BE49-F238E27FC236}">
                <a16:creationId xmlns:a16="http://schemas.microsoft.com/office/drawing/2014/main" id="{39D845FA-1544-81E5-5A40-CBC4F8477223}"/>
              </a:ext>
            </a:extLst>
          </p:cNvPr>
          <p:cNvSpPr>
            <a:spLocks noGrp="1"/>
          </p:cNvSpPr>
          <p:nvPr>
            <p:ph type="pic" sz="quarter" idx="28"/>
          </p:nvPr>
        </p:nvSpPr>
        <p:spPr>
          <a:xfrm>
            <a:off x="7200051" y="2115147"/>
            <a:ext cx="1782000" cy="1745653"/>
          </a:xfrm>
        </p:spPr>
        <p:txBody>
          <a:bodyPr/>
          <a:lstStyle/>
          <a:p>
            <a:r>
              <a:rPr lang="en-US" dirty="0"/>
              <a:t>Click icon to add picture</a:t>
            </a:r>
            <a:endParaRPr lang="en-IN" dirty="0"/>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p:nvPr>
        </p:nvSpPr>
        <p:spPr>
          <a:xfrm>
            <a:off x="9195101" y="2115147"/>
            <a:ext cx="1782000" cy="1745653"/>
          </a:xfrm>
        </p:spPr>
        <p:txBody>
          <a:bodyPr/>
          <a:lstStyle/>
          <a:p>
            <a:r>
              <a:rPr lang="en-US" dirty="0"/>
              <a:t>Click icon to add picture</a:t>
            </a:r>
            <a:endParaRPr lang="en-IN" dirty="0"/>
          </a:p>
        </p:txBody>
      </p:sp>
      <p:sp>
        <p:nvSpPr>
          <p:cNvPr id="7" name="Text Placeholder 11">
            <a:extLst>
              <a:ext uri="{FF2B5EF4-FFF2-40B4-BE49-F238E27FC236}">
                <a16:creationId xmlns:a16="http://schemas.microsoft.com/office/drawing/2014/main" id="{956C3A30-8976-C586-9CDB-BAD51A53D75C}"/>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Title 1">
            <a:extLst>
              <a:ext uri="{FF2B5EF4-FFF2-40B4-BE49-F238E27FC236}">
                <a16:creationId xmlns:a16="http://schemas.microsoft.com/office/drawing/2014/main" id="{CF52F30E-16B7-5B4D-8BDF-877DA157A0C9}"/>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 name="Text Placeholder 11">
            <a:extLst>
              <a:ext uri="{FF2B5EF4-FFF2-40B4-BE49-F238E27FC236}">
                <a16:creationId xmlns:a16="http://schemas.microsoft.com/office/drawing/2014/main" id="{24D0B3D2-796E-33CE-F478-03472D4385A4}"/>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3" name="Text Placeholder 6">
            <a:extLst>
              <a:ext uri="{FF2B5EF4-FFF2-40B4-BE49-F238E27FC236}">
                <a16:creationId xmlns:a16="http://schemas.microsoft.com/office/drawing/2014/main" id="{76593A94-3253-15FA-D1B4-AE5EA869FA34}"/>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42212444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am 5 Light Full Page">
    <p:bg>
      <p:bgRef idx="1001">
        <a:schemeClr val="bg1"/>
      </p:bgRef>
    </p:bg>
    <p:spTree>
      <p:nvGrpSpPr>
        <p:cNvPr id="1" name=""/>
        <p:cNvGrpSpPr/>
        <p:nvPr/>
      </p:nvGrpSpPr>
      <p:grpSpPr>
        <a:xfrm>
          <a:off x="0" y="0"/>
          <a:ext cx="0" cy="0"/>
          <a:chOff x="0" y="0"/>
          <a:chExt cx="0" cy="0"/>
        </a:xfrm>
      </p:grpSpPr>
      <p:sp>
        <p:nvSpPr>
          <p:cNvPr id="20" name="Text Placeholder 13">
            <a:extLst>
              <a:ext uri="{FF2B5EF4-FFF2-40B4-BE49-F238E27FC236}">
                <a16:creationId xmlns:a16="http://schemas.microsoft.com/office/drawing/2014/main" id="{D03A65AA-27E2-0C9B-AB18-EF70982F7C9F}"/>
              </a:ext>
            </a:extLst>
          </p:cNvPr>
          <p:cNvSpPr>
            <a:spLocks noGrp="1"/>
          </p:cNvSpPr>
          <p:nvPr>
            <p:ph type="body" sz="quarter" idx="22" hasCustomPrompt="1"/>
          </p:nvPr>
        </p:nvSpPr>
        <p:spPr>
          <a:xfrm>
            <a:off x="9654393"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p:nvPr>
        </p:nvSpPr>
        <p:spPr>
          <a:xfrm>
            <a:off x="9654393" y="2115147"/>
            <a:ext cx="2102632" cy="1745653"/>
          </a:xfrm>
        </p:spPr>
        <p:txBody>
          <a:bodyPr/>
          <a:lstStyle/>
          <a:p>
            <a:r>
              <a:rPr lang="en-US" dirty="0"/>
              <a:t>Click icon to add picture</a:t>
            </a:r>
            <a:endParaRPr lang="en-IN" dirty="0"/>
          </a:p>
        </p:txBody>
      </p:sp>
      <p:sp>
        <p:nvSpPr>
          <p:cNvPr id="7" name="Text Placeholder 11">
            <a:extLst>
              <a:ext uri="{FF2B5EF4-FFF2-40B4-BE49-F238E27FC236}">
                <a16:creationId xmlns:a16="http://schemas.microsoft.com/office/drawing/2014/main" id="{956C3A30-8976-C586-9CDB-BAD51A53D75C}"/>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Title 1">
            <a:extLst>
              <a:ext uri="{FF2B5EF4-FFF2-40B4-BE49-F238E27FC236}">
                <a16:creationId xmlns:a16="http://schemas.microsoft.com/office/drawing/2014/main" id="{CF52F30E-16B7-5B4D-8BDF-877DA157A0C9}"/>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 name="Text Placeholder 11">
            <a:extLst>
              <a:ext uri="{FF2B5EF4-FFF2-40B4-BE49-F238E27FC236}">
                <a16:creationId xmlns:a16="http://schemas.microsoft.com/office/drawing/2014/main" id="{24D0B3D2-796E-33CE-F478-03472D4385A4}"/>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23" name="Text Placeholder 13">
            <a:extLst>
              <a:ext uri="{FF2B5EF4-FFF2-40B4-BE49-F238E27FC236}">
                <a16:creationId xmlns:a16="http://schemas.microsoft.com/office/drawing/2014/main" id="{06F78D6C-7294-46D9-23DC-3BF6EF96D2D8}"/>
              </a:ext>
            </a:extLst>
          </p:cNvPr>
          <p:cNvSpPr>
            <a:spLocks noGrp="1"/>
          </p:cNvSpPr>
          <p:nvPr>
            <p:ph type="body" sz="quarter" idx="30" hasCustomPrompt="1"/>
          </p:nvPr>
        </p:nvSpPr>
        <p:spPr>
          <a:xfrm>
            <a:off x="7346091"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29" name="Picture Placeholder 16">
            <a:extLst>
              <a:ext uri="{FF2B5EF4-FFF2-40B4-BE49-F238E27FC236}">
                <a16:creationId xmlns:a16="http://schemas.microsoft.com/office/drawing/2014/main" id="{DEF0E069-633B-9EDF-CC41-F70C93879F58}"/>
              </a:ext>
            </a:extLst>
          </p:cNvPr>
          <p:cNvSpPr>
            <a:spLocks noGrp="1"/>
          </p:cNvSpPr>
          <p:nvPr>
            <p:ph type="pic" sz="quarter" idx="32"/>
          </p:nvPr>
        </p:nvSpPr>
        <p:spPr>
          <a:xfrm>
            <a:off x="7346091" y="2115147"/>
            <a:ext cx="2102632" cy="1745653"/>
          </a:xfrm>
        </p:spPr>
        <p:txBody>
          <a:bodyPr/>
          <a:lstStyle/>
          <a:p>
            <a:r>
              <a:rPr lang="en-US" dirty="0"/>
              <a:t>Click icon to add picture</a:t>
            </a:r>
            <a:endParaRPr lang="en-IN" dirty="0"/>
          </a:p>
        </p:txBody>
      </p:sp>
      <p:sp>
        <p:nvSpPr>
          <p:cNvPr id="30" name="Text Placeholder 13">
            <a:extLst>
              <a:ext uri="{FF2B5EF4-FFF2-40B4-BE49-F238E27FC236}">
                <a16:creationId xmlns:a16="http://schemas.microsoft.com/office/drawing/2014/main" id="{D97463EA-B46D-E90B-7F17-EFEB35921AAD}"/>
              </a:ext>
            </a:extLst>
          </p:cNvPr>
          <p:cNvSpPr>
            <a:spLocks noGrp="1"/>
          </p:cNvSpPr>
          <p:nvPr>
            <p:ph type="body" sz="quarter" idx="33" hasCustomPrompt="1"/>
          </p:nvPr>
        </p:nvSpPr>
        <p:spPr>
          <a:xfrm>
            <a:off x="5037786"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32" name="Picture Placeholder 16">
            <a:extLst>
              <a:ext uri="{FF2B5EF4-FFF2-40B4-BE49-F238E27FC236}">
                <a16:creationId xmlns:a16="http://schemas.microsoft.com/office/drawing/2014/main" id="{C8BDB30C-B14D-5C91-AB33-78D85FEEFD33}"/>
              </a:ext>
            </a:extLst>
          </p:cNvPr>
          <p:cNvSpPr>
            <a:spLocks noGrp="1"/>
          </p:cNvSpPr>
          <p:nvPr>
            <p:ph type="pic" sz="quarter" idx="35"/>
          </p:nvPr>
        </p:nvSpPr>
        <p:spPr>
          <a:xfrm>
            <a:off x="5037786" y="2115147"/>
            <a:ext cx="2102632" cy="1745653"/>
          </a:xfrm>
        </p:spPr>
        <p:txBody>
          <a:bodyPr/>
          <a:lstStyle/>
          <a:p>
            <a:r>
              <a:rPr lang="en-US" dirty="0"/>
              <a:t>Click icon to add picture</a:t>
            </a:r>
            <a:endParaRPr lang="en-IN" dirty="0"/>
          </a:p>
        </p:txBody>
      </p:sp>
      <p:sp>
        <p:nvSpPr>
          <p:cNvPr id="33" name="Text Placeholder 13">
            <a:extLst>
              <a:ext uri="{FF2B5EF4-FFF2-40B4-BE49-F238E27FC236}">
                <a16:creationId xmlns:a16="http://schemas.microsoft.com/office/drawing/2014/main" id="{39513681-27FD-64C9-D151-DA0A1E5D3728}"/>
              </a:ext>
            </a:extLst>
          </p:cNvPr>
          <p:cNvSpPr>
            <a:spLocks noGrp="1"/>
          </p:cNvSpPr>
          <p:nvPr>
            <p:ph type="body" sz="quarter" idx="36" hasCustomPrompt="1"/>
          </p:nvPr>
        </p:nvSpPr>
        <p:spPr>
          <a:xfrm>
            <a:off x="2740635"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35" name="Picture Placeholder 16">
            <a:extLst>
              <a:ext uri="{FF2B5EF4-FFF2-40B4-BE49-F238E27FC236}">
                <a16:creationId xmlns:a16="http://schemas.microsoft.com/office/drawing/2014/main" id="{DDA722D2-2C4D-A5AF-8FDD-728D375D25FF}"/>
              </a:ext>
            </a:extLst>
          </p:cNvPr>
          <p:cNvSpPr>
            <a:spLocks noGrp="1"/>
          </p:cNvSpPr>
          <p:nvPr>
            <p:ph type="pic" sz="quarter" idx="38"/>
          </p:nvPr>
        </p:nvSpPr>
        <p:spPr>
          <a:xfrm>
            <a:off x="2740635" y="2115147"/>
            <a:ext cx="2102632" cy="1745653"/>
          </a:xfrm>
        </p:spPr>
        <p:txBody>
          <a:bodyPr/>
          <a:lstStyle/>
          <a:p>
            <a:r>
              <a:rPr lang="en-US" dirty="0"/>
              <a:t>Click icon to add picture</a:t>
            </a:r>
            <a:endParaRPr lang="en-IN" dirty="0"/>
          </a:p>
        </p:txBody>
      </p:sp>
      <p:sp>
        <p:nvSpPr>
          <p:cNvPr id="36" name="Text Placeholder 13">
            <a:extLst>
              <a:ext uri="{FF2B5EF4-FFF2-40B4-BE49-F238E27FC236}">
                <a16:creationId xmlns:a16="http://schemas.microsoft.com/office/drawing/2014/main" id="{0FC514B5-B68B-520B-ED29-12BED5BEFDD2}"/>
              </a:ext>
            </a:extLst>
          </p:cNvPr>
          <p:cNvSpPr>
            <a:spLocks noGrp="1"/>
          </p:cNvSpPr>
          <p:nvPr>
            <p:ph type="body" sz="quarter" idx="39" hasCustomPrompt="1"/>
          </p:nvPr>
        </p:nvSpPr>
        <p:spPr>
          <a:xfrm>
            <a:off x="432333"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37" name="Text Placeholder 15">
            <a:extLst>
              <a:ext uri="{FF2B5EF4-FFF2-40B4-BE49-F238E27FC236}">
                <a16:creationId xmlns:a16="http://schemas.microsoft.com/office/drawing/2014/main" id="{8B52D15F-44F2-C581-6360-27EA386B85C7}"/>
              </a:ext>
            </a:extLst>
          </p:cNvPr>
          <p:cNvSpPr>
            <a:spLocks noGrp="1"/>
          </p:cNvSpPr>
          <p:nvPr>
            <p:ph type="body" sz="quarter" idx="40" hasCustomPrompt="1"/>
          </p:nvPr>
        </p:nvSpPr>
        <p:spPr>
          <a:xfrm>
            <a:off x="432334"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38" name="Picture Placeholder 16">
            <a:extLst>
              <a:ext uri="{FF2B5EF4-FFF2-40B4-BE49-F238E27FC236}">
                <a16:creationId xmlns:a16="http://schemas.microsoft.com/office/drawing/2014/main" id="{451593C1-A3FF-7AB1-4D81-669D369DEBC7}"/>
              </a:ext>
            </a:extLst>
          </p:cNvPr>
          <p:cNvSpPr>
            <a:spLocks noGrp="1"/>
          </p:cNvSpPr>
          <p:nvPr>
            <p:ph type="pic" sz="quarter" idx="41"/>
          </p:nvPr>
        </p:nvSpPr>
        <p:spPr>
          <a:xfrm>
            <a:off x="432333" y="2115147"/>
            <a:ext cx="2102632" cy="1745653"/>
          </a:xfrm>
        </p:spPr>
        <p:txBody>
          <a:bodyPr/>
          <a:lstStyle/>
          <a:p>
            <a:r>
              <a:rPr lang="en-US" dirty="0"/>
              <a:t>Click icon to add picture</a:t>
            </a:r>
            <a:endParaRPr lang="en-IN" dirty="0"/>
          </a:p>
        </p:txBody>
      </p:sp>
      <p:sp>
        <p:nvSpPr>
          <p:cNvPr id="2" name="Text Placeholder 13">
            <a:extLst>
              <a:ext uri="{FF2B5EF4-FFF2-40B4-BE49-F238E27FC236}">
                <a16:creationId xmlns:a16="http://schemas.microsoft.com/office/drawing/2014/main" id="{8CED643C-9F92-8C87-53AE-02777BF0A3E2}"/>
              </a:ext>
            </a:extLst>
          </p:cNvPr>
          <p:cNvSpPr>
            <a:spLocks noGrp="1"/>
          </p:cNvSpPr>
          <p:nvPr>
            <p:ph type="body" sz="quarter" idx="42" hasCustomPrompt="1"/>
          </p:nvPr>
        </p:nvSpPr>
        <p:spPr>
          <a:xfrm>
            <a:off x="421178"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3" name="Text Placeholder 15">
            <a:extLst>
              <a:ext uri="{FF2B5EF4-FFF2-40B4-BE49-F238E27FC236}">
                <a16:creationId xmlns:a16="http://schemas.microsoft.com/office/drawing/2014/main" id="{BE053AF9-8F6D-1BC5-3CEA-7EA519E29657}"/>
              </a:ext>
            </a:extLst>
          </p:cNvPr>
          <p:cNvSpPr>
            <a:spLocks noGrp="1"/>
          </p:cNvSpPr>
          <p:nvPr>
            <p:ph type="body" sz="quarter" idx="43" hasCustomPrompt="1"/>
          </p:nvPr>
        </p:nvSpPr>
        <p:spPr>
          <a:xfrm>
            <a:off x="2741780"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4" name="Text Placeholder 13">
            <a:extLst>
              <a:ext uri="{FF2B5EF4-FFF2-40B4-BE49-F238E27FC236}">
                <a16:creationId xmlns:a16="http://schemas.microsoft.com/office/drawing/2014/main" id="{BB5FC55B-D6C9-B51D-73F2-F481C47F8BB0}"/>
              </a:ext>
            </a:extLst>
          </p:cNvPr>
          <p:cNvSpPr>
            <a:spLocks noGrp="1"/>
          </p:cNvSpPr>
          <p:nvPr>
            <p:ph type="body" sz="quarter" idx="44" hasCustomPrompt="1"/>
          </p:nvPr>
        </p:nvSpPr>
        <p:spPr>
          <a:xfrm>
            <a:off x="2730624"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5" name="Text Placeholder 15">
            <a:extLst>
              <a:ext uri="{FF2B5EF4-FFF2-40B4-BE49-F238E27FC236}">
                <a16:creationId xmlns:a16="http://schemas.microsoft.com/office/drawing/2014/main" id="{DF9CEFAA-9EDE-193E-A1D1-D0D236CE15B0}"/>
              </a:ext>
            </a:extLst>
          </p:cNvPr>
          <p:cNvSpPr>
            <a:spLocks noGrp="1"/>
          </p:cNvSpPr>
          <p:nvPr>
            <p:ph type="body" sz="quarter" idx="45" hasCustomPrompt="1"/>
          </p:nvPr>
        </p:nvSpPr>
        <p:spPr>
          <a:xfrm>
            <a:off x="5051226"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6" name="Text Placeholder 13">
            <a:extLst>
              <a:ext uri="{FF2B5EF4-FFF2-40B4-BE49-F238E27FC236}">
                <a16:creationId xmlns:a16="http://schemas.microsoft.com/office/drawing/2014/main" id="{167D9367-F8DC-2EE1-2DF6-CAEDB8DAF660}"/>
              </a:ext>
            </a:extLst>
          </p:cNvPr>
          <p:cNvSpPr>
            <a:spLocks noGrp="1"/>
          </p:cNvSpPr>
          <p:nvPr>
            <p:ph type="body" sz="quarter" idx="46" hasCustomPrompt="1"/>
          </p:nvPr>
        </p:nvSpPr>
        <p:spPr>
          <a:xfrm>
            <a:off x="5040070"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10" name="Text Placeholder 15">
            <a:extLst>
              <a:ext uri="{FF2B5EF4-FFF2-40B4-BE49-F238E27FC236}">
                <a16:creationId xmlns:a16="http://schemas.microsoft.com/office/drawing/2014/main" id="{A6FF67E3-41E2-B7FC-B16F-B1FC307EA5A1}"/>
              </a:ext>
            </a:extLst>
          </p:cNvPr>
          <p:cNvSpPr>
            <a:spLocks noGrp="1"/>
          </p:cNvSpPr>
          <p:nvPr>
            <p:ph type="body" sz="quarter" idx="47" hasCustomPrompt="1"/>
          </p:nvPr>
        </p:nvSpPr>
        <p:spPr>
          <a:xfrm>
            <a:off x="7360672"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11" name="Text Placeholder 13">
            <a:extLst>
              <a:ext uri="{FF2B5EF4-FFF2-40B4-BE49-F238E27FC236}">
                <a16:creationId xmlns:a16="http://schemas.microsoft.com/office/drawing/2014/main" id="{FD100E70-8629-7067-038F-85E825DA6B04}"/>
              </a:ext>
            </a:extLst>
          </p:cNvPr>
          <p:cNvSpPr>
            <a:spLocks noGrp="1"/>
          </p:cNvSpPr>
          <p:nvPr>
            <p:ph type="body" sz="quarter" idx="48" hasCustomPrompt="1"/>
          </p:nvPr>
        </p:nvSpPr>
        <p:spPr>
          <a:xfrm>
            <a:off x="7349516"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12" name="Text Placeholder 15">
            <a:extLst>
              <a:ext uri="{FF2B5EF4-FFF2-40B4-BE49-F238E27FC236}">
                <a16:creationId xmlns:a16="http://schemas.microsoft.com/office/drawing/2014/main" id="{1CBBC041-B128-11E4-0B91-B53A03643F2B}"/>
              </a:ext>
            </a:extLst>
          </p:cNvPr>
          <p:cNvSpPr>
            <a:spLocks noGrp="1"/>
          </p:cNvSpPr>
          <p:nvPr>
            <p:ph type="body" sz="quarter" idx="49" hasCustomPrompt="1"/>
          </p:nvPr>
        </p:nvSpPr>
        <p:spPr>
          <a:xfrm>
            <a:off x="9670119"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13" name="Text Placeholder 13">
            <a:extLst>
              <a:ext uri="{FF2B5EF4-FFF2-40B4-BE49-F238E27FC236}">
                <a16:creationId xmlns:a16="http://schemas.microsoft.com/office/drawing/2014/main" id="{BF08D11F-714F-EF12-9BF9-19F83439FAF6}"/>
              </a:ext>
            </a:extLst>
          </p:cNvPr>
          <p:cNvSpPr>
            <a:spLocks noGrp="1"/>
          </p:cNvSpPr>
          <p:nvPr>
            <p:ph type="body" sz="quarter" idx="50" hasCustomPrompt="1"/>
          </p:nvPr>
        </p:nvSpPr>
        <p:spPr>
          <a:xfrm>
            <a:off x="9658963"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15" name="Text Placeholder 6">
            <a:extLst>
              <a:ext uri="{FF2B5EF4-FFF2-40B4-BE49-F238E27FC236}">
                <a16:creationId xmlns:a16="http://schemas.microsoft.com/office/drawing/2014/main" id="{513B2FB4-5CF6-1A07-5311-A84B73B3D528}"/>
              </a:ext>
            </a:extLst>
          </p:cNvPr>
          <p:cNvSpPr>
            <a:spLocks noGrp="1"/>
          </p:cNvSpPr>
          <p:nvPr>
            <p:ph type="body" sz="quarter" idx="51"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6968607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Ic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D3B76F-477F-71DA-6199-33BC6A111205}"/>
              </a:ext>
            </a:extLst>
          </p:cNvPr>
          <p:cNvSpPr/>
          <p:nvPr/>
        </p:nvSpPr>
        <p:spPr>
          <a:xfrm>
            <a:off x="3213099" y="442913"/>
            <a:ext cx="8759825" cy="5973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EA3AF2BE-4DCE-E704-F71D-26BA7C068AE7}"/>
              </a:ext>
            </a:extLst>
          </p:cNvPr>
          <p:cNvSpPr>
            <a:spLocks noGrp="1"/>
          </p:cNvSpPr>
          <p:nvPr>
            <p:ph type="title" hasCustomPrompt="1"/>
          </p:nvPr>
        </p:nvSpPr>
        <p:spPr>
          <a:xfrm>
            <a:off x="434974" y="657226"/>
            <a:ext cx="2562225" cy="2555874"/>
          </a:xfrm>
        </p:spPr>
        <p:txBody>
          <a:bodyPr anchor="b"/>
          <a:lstStyle>
            <a:lvl1pPr>
              <a:defRPr/>
            </a:lvl1pPr>
          </a:lstStyle>
          <a:p>
            <a:r>
              <a:rPr lang="en-GB" dirty="0"/>
              <a:t>Place Headline Here</a:t>
            </a:r>
            <a:endParaRPr lang="en-US" dirty="0"/>
          </a:p>
        </p:txBody>
      </p:sp>
      <p:sp>
        <p:nvSpPr>
          <p:cNvPr id="8" name="Text Placeholder 8">
            <a:extLst>
              <a:ext uri="{FF2B5EF4-FFF2-40B4-BE49-F238E27FC236}">
                <a16:creationId xmlns:a16="http://schemas.microsoft.com/office/drawing/2014/main" id="{94D86881-F7B5-C179-5822-2441EC07F939}"/>
              </a:ext>
            </a:extLst>
          </p:cNvPr>
          <p:cNvSpPr>
            <a:spLocks noGrp="1"/>
          </p:cNvSpPr>
          <p:nvPr>
            <p:ph type="body" sz="quarter" idx="13" hasCustomPrompt="1"/>
          </p:nvPr>
        </p:nvSpPr>
        <p:spPr>
          <a:xfrm>
            <a:off x="434974" y="3429000"/>
            <a:ext cx="2562225" cy="277177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Footer Placeholder 4">
            <a:extLst>
              <a:ext uri="{FF2B5EF4-FFF2-40B4-BE49-F238E27FC236}">
                <a16:creationId xmlns:a16="http://schemas.microsoft.com/office/drawing/2014/main" id="{4C3BE04A-DE6D-D922-E153-A2EE35AFBF3C}"/>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EC794C8-A0B0-317B-1891-2C284247114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1" name="Text Placeholder 13">
            <a:extLst>
              <a:ext uri="{FF2B5EF4-FFF2-40B4-BE49-F238E27FC236}">
                <a16:creationId xmlns:a16="http://schemas.microsoft.com/office/drawing/2014/main" id="{3743B63A-7285-9E01-691D-C8415E5FF2AB}"/>
              </a:ext>
            </a:extLst>
          </p:cNvPr>
          <p:cNvSpPr>
            <a:spLocks noGrp="1"/>
          </p:cNvSpPr>
          <p:nvPr>
            <p:ph type="body" sz="quarter" idx="14" hasCustomPrompt="1"/>
          </p:nvPr>
        </p:nvSpPr>
        <p:spPr>
          <a:xfrm>
            <a:off x="4210050" y="2396541"/>
            <a:ext cx="2991600"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2" name="Text Placeholder 15">
            <a:extLst>
              <a:ext uri="{FF2B5EF4-FFF2-40B4-BE49-F238E27FC236}">
                <a16:creationId xmlns:a16="http://schemas.microsoft.com/office/drawing/2014/main" id="{F511348E-3C60-4545-6C7D-BA273FB5D638}"/>
              </a:ext>
            </a:extLst>
          </p:cNvPr>
          <p:cNvSpPr>
            <a:spLocks noGrp="1"/>
          </p:cNvSpPr>
          <p:nvPr>
            <p:ph type="body" sz="quarter" idx="15" hasCustomPrompt="1"/>
          </p:nvPr>
        </p:nvSpPr>
        <p:spPr>
          <a:xfrm>
            <a:off x="4210050" y="3429001"/>
            <a:ext cx="2991600" cy="2771774"/>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3" name="Text Placeholder 13">
            <a:extLst>
              <a:ext uri="{FF2B5EF4-FFF2-40B4-BE49-F238E27FC236}">
                <a16:creationId xmlns:a16="http://schemas.microsoft.com/office/drawing/2014/main" id="{5D6CC4D5-8B30-4A04-FA39-2C2271CC6AA7}"/>
              </a:ext>
            </a:extLst>
          </p:cNvPr>
          <p:cNvSpPr>
            <a:spLocks noGrp="1"/>
          </p:cNvSpPr>
          <p:nvPr>
            <p:ph type="body" sz="quarter" idx="16" hasCustomPrompt="1"/>
          </p:nvPr>
        </p:nvSpPr>
        <p:spPr>
          <a:xfrm>
            <a:off x="8197100" y="2396541"/>
            <a:ext cx="2991600"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4" name="Text Placeholder 15">
            <a:extLst>
              <a:ext uri="{FF2B5EF4-FFF2-40B4-BE49-F238E27FC236}">
                <a16:creationId xmlns:a16="http://schemas.microsoft.com/office/drawing/2014/main" id="{16AB0EC7-E47E-09F5-ABE5-5C8DDB3ED103}"/>
              </a:ext>
            </a:extLst>
          </p:cNvPr>
          <p:cNvSpPr>
            <a:spLocks noGrp="1"/>
          </p:cNvSpPr>
          <p:nvPr>
            <p:ph type="body" sz="quarter" idx="17" hasCustomPrompt="1"/>
          </p:nvPr>
        </p:nvSpPr>
        <p:spPr>
          <a:xfrm>
            <a:off x="8197100" y="3429001"/>
            <a:ext cx="2991600" cy="2771774"/>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 name="Picture Placeholder 5">
            <a:extLst>
              <a:ext uri="{FF2B5EF4-FFF2-40B4-BE49-F238E27FC236}">
                <a16:creationId xmlns:a16="http://schemas.microsoft.com/office/drawing/2014/main" id="{85CB1A4B-E8E4-C6FA-BEE0-3140A5E2524C}"/>
              </a:ext>
            </a:extLst>
          </p:cNvPr>
          <p:cNvSpPr>
            <a:spLocks noGrp="1"/>
          </p:cNvSpPr>
          <p:nvPr>
            <p:ph type="pic" sz="quarter" idx="23" hasCustomPrompt="1"/>
          </p:nvPr>
        </p:nvSpPr>
        <p:spPr>
          <a:xfrm>
            <a:off x="4210050" y="1058035"/>
            <a:ext cx="1127830" cy="1127830"/>
          </a:xfrm>
          <a:prstGeom prst="ellipse">
            <a:avLst/>
          </a:prstGeom>
          <a:noFill/>
        </p:spPr>
        <p:txBody>
          <a:bodyPr/>
          <a:lstStyle>
            <a:lvl1pPr marL="0" indent="0">
              <a:buNone/>
              <a:defRPr/>
            </a:lvl1pPr>
          </a:lstStyle>
          <a:p>
            <a:r>
              <a:rPr lang="en-US" dirty="0"/>
              <a:t>Icon</a:t>
            </a:r>
          </a:p>
        </p:txBody>
      </p:sp>
      <p:sp>
        <p:nvSpPr>
          <p:cNvPr id="16" name="Picture Placeholder 5">
            <a:extLst>
              <a:ext uri="{FF2B5EF4-FFF2-40B4-BE49-F238E27FC236}">
                <a16:creationId xmlns:a16="http://schemas.microsoft.com/office/drawing/2014/main" id="{D550EE3D-48A6-6C3D-2E2E-4B611533F990}"/>
              </a:ext>
            </a:extLst>
          </p:cNvPr>
          <p:cNvSpPr>
            <a:spLocks noGrp="1"/>
          </p:cNvSpPr>
          <p:nvPr>
            <p:ph type="pic" sz="quarter" idx="24" hasCustomPrompt="1"/>
          </p:nvPr>
        </p:nvSpPr>
        <p:spPr>
          <a:xfrm>
            <a:off x="8197100" y="1058035"/>
            <a:ext cx="1127830" cy="1127830"/>
          </a:xfrm>
          <a:prstGeom prst="ellipse">
            <a:avLst/>
          </a:prstGeom>
          <a:noFill/>
        </p:spPr>
        <p:txBody>
          <a:bodyPr/>
          <a:lstStyle>
            <a:lvl1pPr marL="0" indent="0">
              <a:buNone/>
              <a:defRPr/>
            </a:lvl1pPr>
          </a:lstStyle>
          <a:p>
            <a:r>
              <a:rPr lang="en-US" dirty="0"/>
              <a:t>Icon</a:t>
            </a:r>
          </a:p>
        </p:txBody>
      </p:sp>
      <p:sp>
        <p:nvSpPr>
          <p:cNvPr id="5" name="Text Placeholder 11">
            <a:extLst>
              <a:ext uri="{FF2B5EF4-FFF2-40B4-BE49-F238E27FC236}">
                <a16:creationId xmlns:a16="http://schemas.microsoft.com/office/drawing/2014/main" id="{2DA52C51-E827-9F19-9584-E81BF3D4ED90}"/>
              </a:ext>
            </a:extLst>
          </p:cNvPr>
          <p:cNvSpPr>
            <a:spLocks noGrp="1"/>
          </p:cNvSpPr>
          <p:nvPr>
            <p:ph type="body" sz="quarter" idx="25"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0" name="Text Placeholder 6">
            <a:extLst>
              <a:ext uri="{FF2B5EF4-FFF2-40B4-BE49-F238E27FC236}">
                <a16:creationId xmlns:a16="http://schemas.microsoft.com/office/drawing/2014/main" id="{10DC6637-61CC-BA50-97E4-9B22369ABBCF}"/>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67399614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ata Vis Grid A 5 Block">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00781" y="3536950"/>
            <a:ext cx="5772144"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206762" y="3536950"/>
            <a:ext cx="2778119" cy="28797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433387" y="441325"/>
            <a:ext cx="2563812" cy="2879725"/>
          </a:xfrm>
        </p:spPr>
        <p:txBody>
          <a:bodyPr anchor="b"/>
          <a:lstStyle>
            <a:lvl1pPr>
              <a:defRPr/>
            </a:lvl1pPr>
          </a:lstStyle>
          <a:p>
            <a:r>
              <a:rPr lang="en-GB" dirty="0"/>
              <a:t>Place Headline Here</a:t>
            </a:r>
            <a:endParaRPr lang="en-US" dirty="0"/>
          </a:p>
        </p:txBody>
      </p:sp>
      <p:sp>
        <p:nvSpPr>
          <p:cNvPr id="93" name="Text Placeholder 8">
            <a:extLst>
              <a:ext uri="{FF2B5EF4-FFF2-40B4-BE49-F238E27FC236}">
                <a16:creationId xmlns:a16="http://schemas.microsoft.com/office/drawing/2014/main" id="{C4ACBB11-B19F-5A2E-17DB-23E8A331225B}"/>
              </a:ext>
            </a:extLst>
          </p:cNvPr>
          <p:cNvSpPr>
            <a:spLocks noGrp="1"/>
          </p:cNvSpPr>
          <p:nvPr>
            <p:ph type="body" sz="quarter" idx="13" hasCustomPrompt="1"/>
          </p:nvPr>
        </p:nvSpPr>
        <p:spPr>
          <a:xfrm>
            <a:off x="433387" y="3536950"/>
            <a:ext cx="2563812" cy="287972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6" name="Chart Placeholder 95">
            <a:extLst>
              <a:ext uri="{FF2B5EF4-FFF2-40B4-BE49-F238E27FC236}">
                <a16:creationId xmlns:a16="http://schemas.microsoft.com/office/drawing/2014/main" id="{E82A9CB9-7ADF-ACFD-DDC0-EF93F39CE554}"/>
              </a:ext>
            </a:extLst>
          </p:cNvPr>
          <p:cNvSpPr>
            <a:spLocks noGrp="1"/>
          </p:cNvSpPr>
          <p:nvPr>
            <p:ph type="chart" sz="quarter" idx="25"/>
          </p:nvPr>
        </p:nvSpPr>
        <p:spPr>
          <a:xfrm>
            <a:off x="6411310" y="3752849"/>
            <a:ext cx="5345715" cy="2447926"/>
          </a:xfrm>
        </p:spPr>
        <p:txBody>
          <a:bodyPr/>
          <a:lstStyle/>
          <a:p>
            <a:r>
              <a:rPr lang="en-US" dirty="0"/>
              <a:t>Click icon to add chart</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423142" y="3752849"/>
            <a:ext cx="2359495" cy="244792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15349" y="657225"/>
            <a:ext cx="214307" cy="164851"/>
          </a:xfrm>
          <a:prstGeom prst="rect">
            <a:avLst/>
          </a:prstGeom>
        </p:spPr>
      </p:pic>
      <p:sp>
        <p:nvSpPr>
          <p:cNvPr id="3" name="Text Placeholder 6">
            <a:extLst>
              <a:ext uri="{FF2B5EF4-FFF2-40B4-BE49-F238E27FC236}">
                <a16:creationId xmlns:a16="http://schemas.microsoft.com/office/drawing/2014/main" id="{05C69D16-2DF7-8582-8789-CB5429F27B3D}"/>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620209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ata Vis Grid A 6 Block">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00781" y="3536950"/>
            <a:ext cx="2778110" cy="2879725"/>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206762" y="3536950"/>
            <a:ext cx="2778119" cy="28797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433387" y="441325"/>
            <a:ext cx="2563812" cy="2879725"/>
          </a:xfrm>
        </p:spPr>
        <p:txBody>
          <a:bodyPr anchor="b"/>
          <a:lstStyle>
            <a:lvl1pPr>
              <a:defRPr/>
            </a:lvl1pPr>
          </a:lstStyle>
          <a:p>
            <a:r>
              <a:rPr lang="en-GB" dirty="0"/>
              <a:t>Place Headline Here</a:t>
            </a:r>
            <a:endParaRPr lang="en-US" dirty="0"/>
          </a:p>
        </p:txBody>
      </p:sp>
      <p:sp>
        <p:nvSpPr>
          <p:cNvPr id="93" name="Text Placeholder 8">
            <a:extLst>
              <a:ext uri="{FF2B5EF4-FFF2-40B4-BE49-F238E27FC236}">
                <a16:creationId xmlns:a16="http://schemas.microsoft.com/office/drawing/2014/main" id="{C4ACBB11-B19F-5A2E-17DB-23E8A331225B}"/>
              </a:ext>
            </a:extLst>
          </p:cNvPr>
          <p:cNvSpPr>
            <a:spLocks noGrp="1"/>
          </p:cNvSpPr>
          <p:nvPr>
            <p:ph type="body" sz="quarter" idx="13" hasCustomPrompt="1"/>
          </p:nvPr>
        </p:nvSpPr>
        <p:spPr>
          <a:xfrm>
            <a:off x="433387" y="3536950"/>
            <a:ext cx="2563812" cy="287972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423142" y="3752849"/>
            <a:ext cx="2359495" cy="244792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15349" y="657225"/>
            <a:ext cx="214307" cy="164851"/>
          </a:xfrm>
          <a:prstGeom prst="rect">
            <a:avLst/>
          </a:prstGeom>
        </p:spPr>
      </p:pic>
      <p:sp>
        <p:nvSpPr>
          <p:cNvPr id="2" name="Text Placeholder 2">
            <a:extLst>
              <a:ext uri="{FF2B5EF4-FFF2-40B4-BE49-F238E27FC236}">
                <a16:creationId xmlns:a16="http://schemas.microsoft.com/office/drawing/2014/main" id="{24856A32-F421-82D0-B191-C12CD3CEB19E}"/>
              </a:ext>
            </a:extLst>
          </p:cNvPr>
          <p:cNvSpPr>
            <a:spLocks noGrp="1"/>
          </p:cNvSpPr>
          <p:nvPr>
            <p:ph type="body" sz="quarter" idx="49" hasCustomPrompt="1"/>
          </p:nvPr>
        </p:nvSpPr>
        <p:spPr>
          <a:xfrm>
            <a:off x="6411310" y="5628657"/>
            <a:ext cx="2357060" cy="581025"/>
          </a:xfrm>
        </p:spPr>
        <p:txBody>
          <a:bodyPr/>
          <a:lstStyle>
            <a:lvl1pPr marL="0" indent="0" algn="ctr">
              <a:lnSpc>
                <a:spcPct val="90000"/>
              </a:lnSpc>
              <a:spcAft>
                <a:spcPts val="0"/>
              </a:spcAft>
              <a:buNone/>
              <a:defRPr sz="1600" b="0">
                <a:solidFill>
                  <a:srgbClr val="FFFFFF"/>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3" name="Text Placeholder 2">
            <a:extLst>
              <a:ext uri="{FF2B5EF4-FFF2-40B4-BE49-F238E27FC236}">
                <a16:creationId xmlns:a16="http://schemas.microsoft.com/office/drawing/2014/main" id="{23286F32-9D27-1515-1B75-60A183FFE37A}"/>
              </a:ext>
            </a:extLst>
          </p:cNvPr>
          <p:cNvSpPr>
            <a:spLocks noGrp="1"/>
          </p:cNvSpPr>
          <p:nvPr>
            <p:ph type="body" sz="quarter" idx="50" hasCustomPrompt="1"/>
          </p:nvPr>
        </p:nvSpPr>
        <p:spPr>
          <a:xfrm>
            <a:off x="6411310" y="4514231"/>
            <a:ext cx="2357060" cy="1003301"/>
          </a:xfrm>
        </p:spPr>
        <p:txBody>
          <a:bodyPr anchor="b"/>
          <a:lstStyle>
            <a:lvl1pPr marL="0" indent="0" algn="ctr">
              <a:lnSpc>
                <a:spcPct val="90000"/>
              </a:lnSpc>
              <a:spcAft>
                <a:spcPts val="0"/>
              </a:spcAft>
              <a:buNone/>
              <a:defRPr sz="6000" b="0" i="0">
                <a:solidFill>
                  <a:srgbClr val="D4E8FF"/>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85" name="Rectangle 84">
            <a:extLst>
              <a:ext uri="{FF2B5EF4-FFF2-40B4-BE49-F238E27FC236}">
                <a16:creationId xmlns:a16="http://schemas.microsoft.com/office/drawing/2014/main" id="{0E2B0749-E25F-0D78-922B-34DC9A3E869F}"/>
              </a:ext>
            </a:extLst>
          </p:cNvPr>
          <p:cNvSpPr/>
          <p:nvPr/>
        </p:nvSpPr>
        <p:spPr>
          <a:xfrm>
            <a:off x="9191954" y="3536950"/>
            <a:ext cx="2778110"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ext Placeholder 2">
            <a:extLst>
              <a:ext uri="{FF2B5EF4-FFF2-40B4-BE49-F238E27FC236}">
                <a16:creationId xmlns:a16="http://schemas.microsoft.com/office/drawing/2014/main" id="{2D6180C4-F4F7-3BEE-FC96-017656525CD8}"/>
              </a:ext>
            </a:extLst>
          </p:cNvPr>
          <p:cNvSpPr>
            <a:spLocks noGrp="1"/>
          </p:cNvSpPr>
          <p:nvPr>
            <p:ph type="body" sz="quarter" idx="51" hasCustomPrompt="1"/>
          </p:nvPr>
        </p:nvSpPr>
        <p:spPr>
          <a:xfrm>
            <a:off x="9402483" y="5628657"/>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91" name="Text Placeholder 2">
            <a:extLst>
              <a:ext uri="{FF2B5EF4-FFF2-40B4-BE49-F238E27FC236}">
                <a16:creationId xmlns:a16="http://schemas.microsoft.com/office/drawing/2014/main" id="{DFF85E04-0E2C-7D92-16D2-A39346FACB4F}"/>
              </a:ext>
            </a:extLst>
          </p:cNvPr>
          <p:cNvSpPr>
            <a:spLocks noGrp="1"/>
          </p:cNvSpPr>
          <p:nvPr>
            <p:ph type="body" sz="quarter" idx="52" hasCustomPrompt="1"/>
          </p:nvPr>
        </p:nvSpPr>
        <p:spPr>
          <a:xfrm>
            <a:off x="9402483" y="4514231"/>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96" name="Text Placeholder 6">
            <a:extLst>
              <a:ext uri="{FF2B5EF4-FFF2-40B4-BE49-F238E27FC236}">
                <a16:creationId xmlns:a16="http://schemas.microsoft.com/office/drawing/2014/main" id="{28A71AB1-0CC9-BC8F-4FBF-47876930A82D}"/>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7257866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ata Vis Grid A 6 Block with images">
    <p:bg>
      <p:bgPr>
        <a:solidFill>
          <a:schemeClr val="accent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206762" y="3536950"/>
            <a:ext cx="2778119" cy="28797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433387" y="441325"/>
            <a:ext cx="2563812" cy="2879725"/>
          </a:xfrm>
        </p:spPr>
        <p:txBody>
          <a:bodyPr anchor="b"/>
          <a:lstStyle>
            <a:lvl1pPr>
              <a:defRPr/>
            </a:lvl1pPr>
          </a:lstStyle>
          <a:p>
            <a:r>
              <a:rPr lang="en-GB" dirty="0"/>
              <a:t>Place Headline Here</a:t>
            </a:r>
            <a:endParaRPr lang="en-US" dirty="0"/>
          </a:p>
        </p:txBody>
      </p:sp>
      <p:sp>
        <p:nvSpPr>
          <p:cNvPr id="93" name="Text Placeholder 8">
            <a:extLst>
              <a:ext uri="{FF2B5EF4-FFF2-40B4-BE49-F238E27FC236}">
                <a16:creationId xmlns:a16="http://schemas.microsoft.com/office/drawing/2014/main" id="{C4ACBB11-B19F-5A2E-17DB-23E8A331225B}"/>
              </a:ext>
            </a:extLst>
          </p:cNvPr>
          <p:cNvSpPr>
            <a:spLocks noGrp="1"/>
          </p:cNvSpPr>
          <p:nvPr>
            <p:ph type="body" sz="quarter" idx="13" hasCustomPrompt="1"/>
          </p:nvPr>
        </p:nvSpPr>
        <p:spPr>
          <a:xfrm>
            <a:off x="433387" y="3536950"/>
            <a:ext cx="2563812" cy="287972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423142" y="3752849"/>
            <a:ext cx="2359495" cy="244792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15349" y="657225"/>
            <a:ext cx="214307" cy="164851"/>
          </a:xfrm>
          <a:prstGeom prst="rect">
            <a:avLst/>
          </a:prstGeom>
        </p:spPr>
      </p:pic>
      <p:sp>
        <p:nvSpPr>
          <p:cNvPr id="85" name="Rectangle 84">
            <a:extLst>
              <a:ext uri="{FF2B5EF4-FFF2-40B4-BE49-F238E27FC236}">
                <a16:creationId xmlns:a16="http://schemas.microsoft.com/office/drawing/2014/main" id="{0E2B0749-E25F-0D78-922B-34DC9A3E869F}"/>
              </a:ext>
            </a:extLst>
          </p:cNvPr>
          <p:cNvSpPr/>
          <p:nvPr/>
        </p:nvSpPr>
        <p:spPr>
          <a:xfrm>
            <a:off x="6200144" y="3536950"/>
            <a:ext cx="2778110"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ext Placeholder 2">
            <a:extLst>
              <a:ext uri="{FF2B5EF4-FFF2-40B4-BE49-F238E27FC236}">
                <a16:creationId xmlns:a16="http://schemas.microsoft.com/office/drawing/2014/main" id="{2D6180C4-F4F7-3BEE-FC96-017656525CD8}"/>
              </a:ext>
            </a:extLst>
          </p:cNvPr>
          <p:cNvSpPr>
            <a:spLocks noGrp="1"/>
          </p:cNvSpPr>
          <p:nvPr>
            <p:ph type="body" sz="quarter" idx="51" hasCustomPrompt="1"/>
          </p:nvPr>
        </p:nvSpPr>
        <p:spPr>
          <a:xfrm>
            <a:off x="6410673" y="5628657"/>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91" name="Text Placeholder 2">
            <a:extLst>
              <a:ext uri="{FF2B5EF4-FFF2-40B4-BE49-F238E27FC236}">
                <a16:creationId xmlns:a16="http://schemas.microsoft.com/office/drawing/2014/main" id="{DFF85E04-0E2C-7D92-16D2-A39346FACB4F}"/>
              </a:ext>
            </a:extLst>
          </p:cNvPr>
          <p:cNvSpPr>
            <a:spLocks noGrp="1"/>
          </p:cNvSpPr>
          <p:nvPr>
            <p:ph type="body" sz="quarter" idx="52" hasCustomPrompt="1"/>
          </p:nvPr>
        </p:nvSpPr>
        <p:spPr>
          <a:xfrm>
            <a:off x="6410673" y="4514231"/>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96" name="Picture Placeholder 31">
            <a:extLst>
              <a:ext uri="{FF2B5EF4-FFF2-40B4-BE49-F238E27FC236}">
                <a16:creationId xmlns:a16="http://schemas.microsoft.com/office/drawing/2014/main" id="{2378B4B3-6B24-71A7-8D58-6A4006C6D5F3}"/>
              </a:ext>
            </a:extLst>
          </p:cNvPr>
          <p:cNvSpPr>
            <a:spLocks noGrp="1"/>
          </p:cNvSpPr>
          <p:nvPr>
            <p:ph type="pic" sz="quarter" idx="58"/>
          </p:nvPr>
        </p:nvSpPr>
        <p:spPr>
          <a:xfrm>
            <a:off x="6200781" y="440532"/>
            <a:ext cx="2778105" cy="2879723"/>
          </a:xfrm>
          <a:solidFill>
            <a:schemeClr val="bg1">
              <a:lumMod val="95000"/>
            </a:schemeClr>
          </a:solidFill>
        </p:spPr>
        <p:txBody>
          <a:bodyPr/>
          <a:lstStyle/>
          <a:p>
            <a:r>
              <a:rPr lang="en-US" dirty="0"/>
              <a:t>Click icon to add picture</a:t>
            </a:r>
            <a:endParaRPr lang="en-IN" dirty="0"/>
          </a:p>
        </p:txBody>
      </p:sp>
      <p:sp>
        <p:nvSpPr>
          <p:cNvPr id="86" name="Picture Placeholder 31">
            <a:extLst>
              <a:ext uri="{FF2B5EF4-FFF2-40B4-BE49-F238E27FC236}">
                <a16:creationId xmlns:a16="http://schemas.microsoft.com/office/drawing/2014/main" id="{E92F77D2-4676-DB83-1387-B5E339BC0701}"/>
              </a:ext>
            </a:extLst>
          </p:cNvPr>
          <p:cNvSpPr>
            <a:spLocks noGrp="1"/>
          </p:cNvSpPr>
          <p:nvPr>
            <p:ph type="pic" sz="quarter" idx="59"/>
          </p:nvPr>
        </p:nvSpPr>
        <p:spPr>
          <a:xfrm>
            <a:off x="9187172" y="3536952"/>
            <a:ext cx="2778105" cy="2879723"/>
          </a:xfrm>
          <a:solidFill>
            <a:schemeClr val="bg1">
              <a:lumMod val="95000"/>
            </a:schemeClr>
          </a:solidFill>
        </p:spPr>
        <p:txBody>
          <a:bodyPr/>
          <a:lstStyle/>
          <a:p>
            <a:r>
              <a:rPr lang="en-US" dirty="0"/>
              <a:t>Click icon to add picture</a:t>
            </a:r>
            <a:endParaRPr lang="en-IN" dirty="0"/>
          </a:p>
        </p:txBody>
      </p:sp>
      <p:sp>
        <p:nvSpPr>
          <p:cNvPr id="3" name="Text Placeholder 6">
            <a:extLst>
              <a:ext uri="{FF2B5EF4-FFF2-40B4-BE49-F238E27FC236}">
                <a16:creationId xmlns:a16="http://schemas.microsoft.com/office/drawing/2014/main" id="{214DA136-73B5-74F6-634D-ACFE3B51E118}"/>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4083344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ata Vis Grid A 8 Block">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59177" y="4171728"/>
            <a:ext cx="2778110"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CCA7FC0-E6D3-163D-67D0-7169D6C26FCD}"/>
              </a:ext>
            </a:extLst>
          </p:cNvPr>
          <p:cNvSpPr/>
          <p:nvPr/>
        </p:nvSpPr>
        <p:spPr>
          <a:xfrm>
            <a:off x="412458" y="4171728"/>
            <a:ext cx="2778119"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9303" y="1762290"/>
            <a:ext cx="2778119" cy="2244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59177" y="1762290"/>
            <a:ext cx="2778119" cy="2244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412459" y="1762290"/>
            <a:ext cx="2778119" cy="22641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340048" y="4171728"/>
            <a:ext cx="2778119" cy="22449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549360" y="4350145"/>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73116" y="3236123"/>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73116" y="2121697"/>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631268" y="2307531"/>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1046" y="1997371"/>
            <a:ext cx="214307" cy="164851"/>
          </a:xfrm>
          <a:prstGeom prst="rect">
            <a:avLst/>
          </a:prstGeom>
        </p:spPr>
      </p:pic>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109" name="Rectangle 108">
            <a:extLst>
              <a:ext uri="{FF2B5EF4-FFF2-40B4-BE49-F238E27FC236}">
                <a16:creationId xmlns:a16="http://schemas.microsoft.com/office/drawing/2014/main" id="{A4FB727A-2D4A-3AF5-330F-95A71582B7D6}"/>
              </a:ext>
            </a:extLst>
          </p:cNvPr>
          <p:cNvSpPr/>
          <p:nvPr/>
        </p:nvSpPr>
        <p:spPr>
          <a:xfrm>
            <a:off x="9191948" y="4171728"/>
            <a:ext cx="2778110" cy="224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 Placeholder 2">
            <a:extLst>
              <a:ext uri="{FF2B5EF4-FFF2-40B4-BE49-F238E27FC236}">
                <a16:creationId xmlns:a16="http://schemas.microsoft.com/office/drawing/2014/main" id="{09F6D76E-61B6-A83E-13D8-B9182764A6EF}"/>
              </a:ext>
            </a:extLst>
          </p:cNvPr>
          <p:cNvSpPr>
            <a:spLocks noGrp="1"/>
          </p:cNvSpPr>
          <p:nvPr>
            <p:ph type="body" sz="quarter" idx="51" hasCustomPrompt="1"/>
          </p:nvPr>
        </p:nvSpPr>
        <p:spPr>
          <a:xfrm>
            <a:off x="9406883" y="5675353"/>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1" name="Text Placeholder 2">
            <a:extLst>
              <a:ext uri="{FF2B5EF4-FFF2-40B4-BE49-F238E27FC236}">
                <a16:creationId xmlns:a16="http://schemas.microsoft.com/office/drawing/2014/main" id="{15D13F66-0F41-4575-E472-0EF2A6FE7A91}"/>
              </a:ext>
            </a:extLst>
          </p:cNvPr>
          <p:cNvSpPr>
            <a:spLocks noGrp="1"/>
          </p:cNvSpPr>
          <p:nvPr>
            <p:ph type="body" sz="quarter" idx="52" hasCustomPrompt="1"/>
          </p:nvPr>
        </p:nvSpPr>
        <p:spPr>
          <a:xfrm>
            <a:off x="9406883" y="4560927"/>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3" name="Rectangle 112">
            <a:extLst>
              <a:ext uri="{FF2B5EF4-FFF2-40B4-BE49-F238E27FC236}">
                <a16:creationId xmlns:a16="http://schemas.microsoft.com/office/drawing/2014/main" id="{38FD7D02-3F39-C473-3BDF-7D7135775831}"/>
              </a:ext>
            </a:extLst>
          </p:cNvPr>
          <p:cNvSpPr/>
          <p:nvPr/>
        </p:nvSpPr>
        <p:spPr>
          <a:xfrm>
            <a:off x="3342357" y="1762290"/>
            <a:ext cx="2778119"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Text Placeholder 2">
            <a:extLst>
              <a:ext uri="{FF2B5EF4-FFF2-40B4-BE49-F238E27FC236}">
                <a16:creationId xmlns:a16="http://schemas.microsoft.com/office/drawing/2014/main" id="{78334E88-FD95-213C-46A5-56A444629FB3}"/>
              </a:ext>
            </a:extLst>
          </p:cNvPr>
          <p:cNvSpPr>
            <a:spLocks noGrp="1"/>
          </p:cNvSpPr>
          <p:nvPr>
            <p:ph type="body" sz="quarter" idx="53" hasCustomPrompt="1"/>
          </p:nvPr>
        </p:nvSpPr>
        <p:spPr>
          <a:xfrm>
            <a:off x="3556296" y="3236123"/>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5" name="Text Placeholder 2">
            <a:extLst>
              <a:ext uri="{FF2B5EF4-FFF2-40B4-BE49-F238E27FC236}">
                <a16:creationId xmlns:a16="http://schemas.microsoft.com/office/drawing/2014/main" id="{D89550AC-7BA2-97A6-C4BA-8B22F70E9C31}"/>
              </a:ext>
            </a:extLst>
          </p:cNvPr>
          <p:cNvSpPr>
            <a:spLocks noGrp="1"/>
          </p:cNvSpPr>
          <p:nvPr>
            <p:ph type="body" sz="quarter" idx="54" hasCustomPrompt="1"/>
          </p:nvPr>
        </p:nvSpPr>
        <p:spPr>
          <a:xfrm>
            <a:off x="3556296" y="2121697"/>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6" name="Text Placeholder 2">
            <a:extLst>
              <a:ext uri="{FF2B5EF4-FFF2-40B4-BE49-F238E27FC236}">
                <a16:creationId xmlns:a16="http://schemas.microsoft.com/office/drawing/2014/main" id="{733616C8-61A5-9607-44EA-E10B8D267671}"/>
              </a:ext>
            </a:extLst>
          </p:cNvPr>
          <p:cNvSpPr>
            <a:spLocks noGrp="1"/>
          </p:cNvSpPr>
          <p:nvPr>
            <p:ph type="body" sz="quarter" idx="55" hasCustomPrompt="1"/>
          </p:nvPr>
        </p:nvSpPr>
        <p:spPr>
          <a:xfrm>
            <a:off x="619344" y="5675353"/>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7" name="Text Placeholder 2">
            <a:extLst>
              <a:ext uri="{FF2B5EF4-FFF2-40B4-BE49-F238E27FC236}">
                <a16:creationId xmlns:a16="http://schemas.microsoft.com/office/drawing/2014/main" id="{74926B21-6F87-5C11-D512-6D80CAEA9D58}"/>
              </a:ext>
            </a:extLst>
          </p:cNvPr>
          <p:cNvSpPr>
            <a:spLocks noGrp="1"/>
          </p:cNvSpPr>
          <p:nvPr>
            <p:ph type="body" sz="quarter" idx="56" hasCustomPrompt="1"/>
          </p:nvPr>
        </p:nvSpPr>
        <p:spPr>
          <a:xfrm>
            <a:off x="619344" y="4560927"/>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8" name="Chart Placeholder 95">
            <a:extLst>
              <a:ext uri="{FF2B5EF4-FFF2-40B4-BE49-F238E27FC236}">
                <a16:creationId xmlns:a16="http://schemas.microsoft.com/office/drawing/2014/main" id="{58C6C1FE-DEA6-5DF8-FCD1-F6F12960E07A}"/>
              </a:ext>
            </a:extLst>
          </p:cNvPr>
          <p:cNvSpPr>
            <a:spLocks noGrp="1"/>
          </p:cNvSpPr>
          <p:nvPr>
            <p:ph type="chart" sz="quarter" idx="57"/>
          </p:nvPr>
        </p:nvSpPr>
        <p:spPr>
          <a:xfrm>
            <a:off x="9408615" y="1930270"/>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119" name="Text Placeholder 2">
            <a:extLst>
              <a:ext uri="{FF2B5EF4-FFF2-40B4-BE49-F238E27FC236}">
                <a16:creationId xmlns:a16="http://schemas.microsoft.com/office/drawing/2014/main" id="{54243423-A86B-BDB3-59BC-28DAF5DCA5ED}"/>
              </a:ext>
            </a:extLst>
          </p:cNvPr>
          <p:cNvSpPr>
            <a:spLocks noGrp="1"/>
          </p:cNvSpPr>
          <p:nvPr>
            <p:ph type="body" sz="quarter" idx="58" hasCustomPrompt="1"/>
          </p:nvPr>
        </p:nvSpPr>
        <p:spPr>
          <a:xfrm>
            <a:off x="6473116" y="4746662"/>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pic>
        <p:nvPicPr>
          <p:cNvPr id="120" name="Graphic 119">
            <a:extLst>
              <a:ext uri="{FF2B5EF4-FFF2-40B4-BE49-F238E27FC236}">
                <a16:creationId xmlns:a16="http://schemas.microsoft.com/office/drawing/2014/main" id="{03190684-A9BD-6626-A9DA-AF3075D8C1C5}"/>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62894" y="4436502"/>
            <a:ext cx="214307" cy="164851"/>
          </a:xfrm>
          <a:prstGeom prst="rect">
            <a:avLst/>
          </a:prstGeom>
        </p:spPr>
      </p:pic>
      <p:sp>
        <p:nvSpPr>
          <p:cNvPr id="3" name="Text Placeholder 6">
            <a:extLst>
              <a:ext uri="{FF2B5EF4-FFF2-40B4-BE49-F238E27FC236}">
                <a16:creationId xmlns:a16="http://schemas.microsoft.com/office/drawing/2014/main" id="{F13ECCFE-CA67-C2BB-6367-DAC43FF69783}"/>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1652747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ata Vis Grid A 8 Block with Images">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59176" y="4171728"/>
            <a:ext cx="5710871"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CCA7FC0-E6D3-163D-67D0-7169D6C26FCD}"/>
              </a:ext>
            </a:extLst>
          </p:cNvPr>
          <p:cNvSpPr/>
          <p:nvPr/>
        </p:nvSpPr>
        <p:spPr>
          <a:xfrm>
            <a:off x="412458" y="4171728"/>
            <a:ext cx="2778119"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59177" y="1762290"/>
            <a:ext cx="2778119" cy="2244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412459" y="1762290"/>
            <a:ext cx="2778119" cy="22641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621046" y="4350145"/>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73115" y="5675353"/>
            <a:ext cx="5283909"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73115" y="4560927"/>
            <a:ext cx="5283909"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631268" y="2307531"/>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1046" y="1997371"/>
            <a:ext cx="214307" cy="164851"/>
          </a:xfrm>
          <a:prstGeom prst="rect">
            <a:avLst/>
          </a:prstGeom>
        </p:spPr>
      </p:pic>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113" name="Rectangle 112">
            <a:extLst>
              <a:ext uri="{FF2B5EF4-FFF2-40B4-BE49-F238E27FC236}">
                <a16:creationId xmlns:a16="http://schemas.microsoft.com/office/drawing/2014/main" id="{38FD7D02-3F39-C473-3BDF-7D7135775831}"/>
              </a:ext>
            </a:extLst>
          </p:cNvPr>
          <p:cNvSpPr/>
          <p:nvPr/>
        </p:nvSpPr>
        <p:spPr>
          <a:xfrm>
            <a:off x="3342357" y="1762290"/>
            <a:ext cx="2778119" cy="46543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Text Placeholder 2">
            <a:extLst>
              <a:ext uri="{FF2B5EF4-FFF2-40B4-BE49-F238E27FC236}">
                <a16:creationId xmlns:a16="http://schemas.microsoft.com/office/drawing/2014/main" id="{78334E88-FD95-213C-46A5-56A444629FB3}"/>
              </a:ext>
            </a:extLst>
          </p:cNvPr>
          <p:cNvSpPr>
            <a:spLocks noGrp="1"/>
          </p:cNvSpPr>
          <p:nvPr>
            <p:ph type="body" sz="quarter" idx="53" hasCustomPrompt="1"/>
          </p:nvPr>
        </p:nvSpPr>
        <p:spPr>
          <a:xfrm>
            <a:off x="3556296" y="4337374"/>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5" name="Text Placeholder 2">
            <a:extLst>
              <a:ext uri="{FF2B5EF4-FFF2-40B4-BE49-F238E27FC236}">
                <a16:creationId xmlns:a16="http://schemas.microsoft.com/office/drawing/2014/main" id="{D89550AC-7BA2-97A6-C4BA-8B22F70E9C31}"/>
              </a:ext>
            </a:extLst>
          </p:cNvPr>
          <p:cNvSpPr>
            <a:spLocks noGrp="1"/>
          </p:cNvSpPr>
          <p:nvPr>
            <p:ph type="body" sz="quarter" idx="54" hasCustomPrompt="1"/>
          </p:nvPr>
        </p:nvSpPr>
        <p:spPr>
          <a:xfrm>
            <a:off x="3556296" y="3222948"/>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8" name="Chart Placeholder 95">
            <a:extLst>
              <a:ext uri="{FF2B5EF4-FFF2-40B4-BE49-F238E27FC236}">
                <a16:creationId xmlns:a16="http://schemas.microsoft.com/office/drawing/2014/main" id="{58C6C1FE-DEA6-5DF8-FCD1-F6F12960E07A}"/>
              </a:ext>
            </a:extLst>
          </p:cNvPr>
          <p:cNvSpPr>
            <a:spLocks noGrp="1"/>
          </p:cNvSpPr>
          <p:nvPr>
            <p:ph type="chart" sz="quarter" idx="57"/>
          </p:nvPr>
        </p:nvSpPr>
        <p:spPr>
          <a:xfrm>
            <a:off x="6468484" y="1930270"/>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2" name="Picture Placeholder 31">
            <a:extLst>
              <a:ext uri="{FF2B5EF4-FFF2-40B4-BE49-F238E27FC236}">
                <a16:creationId xmlns:a16="http://schemas.microsoft.com/office/drawing/2014/main" id="{B556503C-03A9-1C3A-EE40-0C08884B0D2C}"/>
              </a:ext>
            </a:extLst>
          </p:cNvPr>
          <p:cNvSpPr>
            <a:spLocks noGrp="1"/>
          </p:cNvSpPr>
          <p:nvPr>
            <p:ph type="pic" sz="quarter" idx="58"/>
          </p:nvPr>
        </p:nvSpPr>
        <p:spPr>
          <a:xfrm>
            <a:off x="9191938" y="1762289"/>
            <a:ext cx="2778110" cy="2244947"/>
          </a:xfrm>
          <a:solidFill>
            <a:schemeClr val="bg1">
              <a:lumMod val="95000"/>
            </a:schemeClr>
          </a:solidFill>
        </p:spPr>
        <p:txBody>
          <a:bodyPr/>
          <a:lstStyle/>
          <a:p>
            <a:r>
              <a:rPr lang="en-US" dirty="0"/>
              <a:t>Click icon to add picture</a:t>
            </a:r>
            <a:endParaRPr lang="en-IN" dirty="0"/>
          </a:p>
        </p:txBody>
      </p:sp>
      <p:sp>
        <p:nvSpPr>
          <p:cNvPr id="3" name="Text Placeholder 6">
            <a:extLst>
              <a:ext uri="{FF2B5EF4-FFF2-40B4-BE49-F238E27FC236}">
                <a16:creationId xmlns:a16="http://schemas.microsoft.com/office/drawing/2014/main" id="{FC9468F0-FB2E-70D6-8F99-FBE142BB8B57}"/>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8150160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Data Vis Grid A 8 Block with Images_Horizontal Grid">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59177" y="4171728"/>
            <a:ext cx="2778110"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CCA7FC0-E6D3-163D-67D0-7169D6C26FCD}"/>
              </a:ext>
            </a:extLst>
          </p:cNvPr>
          <p:cNvSpPr/>
          <p:nvPr/>
        </p:nvSpPr>
        <p:spPr>
          <a:xfrm>
            <a:off x="412458" y="4171728"/>
            <a:ext cx="5708018"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6" name="Rectangle 85">
            <a:extLst>
              <a:ext uri="{FF2B5EF4-FFF2-40B4-BE49-F238E27FC236}">
                <a16:creationId xmlns:a16="http://schemas.microsoft.com/office/drawing/2014/main" id="{7F1EE477-A663-8801-D27E-22556605256E}"/>
              </a:ext>
            </a:extLst>
          </p:cNvPr>
          <p:cNvSpPr/>
          <p:nvPr/>
        </p:nvSpPr>
        <p:spPr>
          <a:xfrm>
            <a:off x="6259177" y="1762290"/>
            <a:ext cx="2778119" cy="2244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412459" y="1762290"/>
            <a:ext cx="2778119" cy="22641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621046" y="4350145"/>
            <a:ext cx="5285484"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73116" y="5675353"/>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73116" y="4560927"/>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631268" y="2307531"/>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1046" y="1997371"/>
            <a:ext cx="214307" cy="164851"/>
          </a:xfrm>
          <a:prstGeom prst="rect">
            <a:avLst/>
          </a:prstGeom>
        </p:spPr>
      </p:pic>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109" name="Rectangle 108">
            <a:extLst>
              <a:ext uri="{FF2B5EF4-FFF2-40B4-BE49-F238E27FC236}">
                <a16:creationId xmlns:a16="http://schemas.microsoft.com/office/drawing/2014/main" id="{A4FB727A-2D4A-3AF5-330F-95A71582B7D6}"/>
              </a:ext>
            </a:extLst>
          </p:cNvPr>
          <p:cNvSpPr/>
          <p:nvPr/>
        </p:nvSpPr>
        <p:spPr>
          <a:xfrm>
            <a:off x="9191948" y="1756754"/>
            <a:ext cx="2778110" cy="46599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 Placeholder 2">
            <a:extLst>
              <a:ext uri="{FF2B5EF4-FFF2-40B4-BE49-F238E27FC236}">
                <a16:creationId xmlns:a16="http://schemas.microsoft.com/office/drawing/2014/main" id="{09F6D76E-61B6-A83E-13D8-B9182764A6EF}"/>
              </a:ext>
            </a:extLst>
          </p:cNvPr>
          <p:cNvSpPr>
            <a:spLocks noGrp="1"/>
          </p:cNvSpPr>
          <p:nvPr>
            <p:ph type="body" sz="quarter" idx="51" hasCustomPrompt="1"/>
          </p:nvPr>
        </p:nvSpPr>
        <p:spPr>
          <a:xfrm>
            <a:off x="9406883" y="4211061"/>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1" name="Text Placeholder 2">
            <a:extLst>
              <a:ext uri="{FF2B5EF4-FFF2-40B4-BE49-F238E27FC236}">
                <a16:creationId xmlns:a16="http://schemas.microsoft.com/office/drawing/2014/main" id="{15D13F66-0F41-4575-E472-0EF2A6FE7A91}"/>
              </a:ext>
            </a:extLst>
          </p:cNvPr>
          <p:cNvSpPr>
            <a:spLocks noGrp="1"/>
          </p:cNvSpPr>
          <p:nvPr>
            <p:ph type="body" sz="quarter" idx="52" hasCustomPrompt="1"/>
          </p:nvPr>
        </p:nvSpPr>
        <p:spPr>
          <a:xfrm>
            <a:off x="9406883" y="3096635"/>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8" name="Chart Placeholder 95">
            <a:extLst>
              <a:ext uri="{FF2B5EF4-FFF2-40B4-BE49-F238E27FC236}">
                <a16:creationId xmlns:a16="http://schemas.microsoft.com/office/drawing/2014/main" id="{58C6C1FE-DEA6-5DF8-FCD1-F6F12960E07A}"/>
              </a:ext>
            </a:extLst>
          </p:cNvPr>
          <p:cNvSpPr>
            <a:spLocks noGrp="1"/>
          </p:cNvSpPr>
          <p:nvPr>
            <p:ph type="chart" sz="quarter" idx="57"/>
          </p:nvPr>
        </p:nvSpPr>
        <p:spPr>
          <a:xfrm>
            <a:off x="6468484" y="1930270"/>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84" name="Picture Placeholder 31">
            <a:extLst>
              <a:ext uri="{FF2B5EF4-FFF2-40B4-BE49-F238E27FC236}">
                <a16:creationId xmlns:a16="http://schemas.microsoft.com/office/drawing/2014/main" id="{4254DE0B-E79C-D1F2-677F-3E96FF14C427}"/>
              </a:ext>
            </a:extLst>
          </p:cNvPr>
          <p:cNvSpPr>
            <a:spLocks noGrp="1"/>
          </p:cNvSpPr>
          <p:nvPr>
            <p:ph type="pic" sz="quarter" idx="59"/>
          </p:nvPr>
        </p:nvSpPr>
        <p:spPr>
          <a:xfrm>
            <a:off x="3329279" y="1756754"/>
            <a:ext cx="2778110" cy="2244947"/>
          </a:xfrm>
          <a:solidFill>
            <a:schemeClr val="bg1">
              <a:lumMod val="95000"/>
            </a:schemeClr>
          </a:solidFill>
        </p:spPr>
        <p:txBody>
          <a:bodyPr/>
          <a:lstStyle/>
          <a:p>
            <a:r>
              <a:rPr lang="en-US" dirty="0"/>
              <a:t>Click icon to add picture</a:t>
            </a:r>
            <a:endParaRPr lang="en-IN" dirty="0"/>
          </a:p>
        </p:txBody>
      </p:sp>
      <p:sp>
        <p:nvSpPr>
          <p:cNvPr id="3" name="Text Placeholder 6">
            <a:extLst>
              <a:ext uri="{FF2B5EF4-FFF2-40B4-BE49-F238E27FC236}">
                <a16:creationId xmlns:a16="http://schemas.microsoft.com/office/drawing/2014/main" id="{EDC1B818-5379-610F-6C32-EC44C038595F}"/>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622161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1_Data Vis Grid A 5 Block">
    <p:bg>
      <p:bgPr>
        <a:solidFill>
          <a:srgbClr val="026AFE"/>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3206762" y="3536950"/>
            <a:ext cx="8766163"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lvl1pPr>
              <a:defRPr>
                <a:solidFill>
                  <a:schemeClr val="bg1"/>
                </a:solidFill>
              </a:defRPr>
            </a:lvl1p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219076" y="441325"/>
            <a:ext cx="2778123" cy="2879725"/>
          </a:xfrm>
        </p:spPr>
        <p:txBody>
          <a:bodyPr anchor="b"/>
          <a:lstStyle>
            <a:lvl1pPr>
              <a:defRPr>
                <a:solidFill>
                  <a:schemeClr val="bg1"/>
                </a:solidFill>
              </a:defRPr>
            </a:lvl1pPr>
          </a:lstStyle>
          <a:p>
            <a:r>
              <a:rPr lang="en-GB" dirty="0"/>
              <a:t>Place Headline Here</a:t>
            </a: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Section Title</a:t>
            </a:r>
          </a:p>
        </p:txBody>
      </p:sp>
      <p:sp>
        <p:nvSpPr>
          <p:cNvPr id="96" name="Chart Placeholder 95">
            <a:extLst>
              <a:ext uri="{FF2B5EF4-FFF2-40B4-BE49-F238E27FC236}">
                <a16:creationId xmlns:a16="http://schemas.microsoft.com/office/drawing/2014/main" id="{E82A9CB9-7ADF-ACFD-DDC0-EF93F39CE554}"/>
              </a:ext>
            </a:extLst>
          </p:cNvPr>
          <p:cNvSpPr>
            <a:spLocks noGrp="1"/>
          </p:cNvSpPr>
          <p:nvPr>
            <p:ph type="chart" sz="quarter" idx="25"/>
          </p:nvPr>
        </p:nvSpPr>
        <p:spPr>
          <a:xfrm>
            <a:off x="3465832" y="3752231"/>
            <a:ext cx="8248015" cy="2447926"/>
          </a:xfrm>
        </p:spPr>
        <p:txBody>
          <a:bodyPr/>
          <a:lstStyle/>
          <a:p>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pic>
        <p:nvPicPr>
          <p:cNvPr id="104" name="Graphic 103">
            <a:extLst>
              <a:ext uri="{FF2B5EF4-FFF2-40B4-BE49-F238E27FC236}">
                <a16:creationId xmlns:a16="http://schemas.microsoft.com/office/drawing/2014/main" id="{D05CC98C-3A60-B63F-5D72-D712CACBDD8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15349" y="657225"/>
            <a:ext cx="214307" cy="164851"/>
          </a:xfrm>
          <a:prstGeom prst="rect">
            <a:avLst/>
          </a:prstGeom>
        </p:spPr>
      </p:pic>
      <p:sp>
        <p:nvSpPr>
          <p:cNvPr id="2" name="Rectangle 1">
            <a:extLst>
              <a:ext uri="{FF2B5EF4-FFF2-40B4-BE49-F238E27FC236}">
                <a16:creationId xmlns:a16="http://schemas.microsoft.com/office/drawing/2014/main" id="{CC2C272B-F779-B805-CF1C-1D5E1F1CA100}"/>
              </a:ext>
            </a:extLst>
          </p:cNvPr>
          <p:cNvSpPr/>
          <p:nvPr/>
        </p:nvSpPr>
        <p:spPr>
          <a:xfrm>
            <a:off x="222891" y="353885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E7A28B14-D1BA-FA2A-A7C9-5D962CC542F0}"/>
              </a:ext>
            </a:extLst>
          </p:cNvPr>
          <p:cNvSpPr>
            <a:spLocks noGrp="1"/>
          </p:cNvSpPr>
          <p:nvPr>
            <p:ph type="body" sz="quarter" idx="49" hasCustomPrompt="1"/>
          </p:nvPr>
        </p:nvSpPr>
        <p:spPr>
          <a:xfrm>
            <a:off x="433420" y="562432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85" name="Text Placeholder 2">
            <a:extLst>
              <a:ext uri="{FF2B5EF4-FFF2-40B4-BE49-F238E27FC236}">
                <a16:creationId xmlns:a16="http://schemas.microsoft.com/office/drawing/2014/main" id="{403F1309-888A-8C56-AB25-A2765F64880D}"/>
              </a:ext>
            </a:extLst>
          </p:cNvPr>
          <p:cNvSpPr>
            <a:spLocks noGrp="1"/>
          </p:cNvSpPr>
          <p:nvPr>
            <p:ph type="body" sz="quarter" idx="50" hasCustomPrompt="1"/>
          </p:nvPr>
        </p:nvSpPr>
        <p:spPr>
          <a:xfrm>
            <a:off x="433420" y="450989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pic>
        <p:nvPicPr>
          <p:cNvPr id="90" name="Graphic 89">
            <a:extLst>
              <a:ext uri="{FF2B5EF4-FFF2-40B4-BE49-F238E27FC236}">
                <a16:creationId xmlns:a16="http://schemas.microsoft.com/office/drawing/2014/main" id="{55EAE8E8-9F53-E842-FB1F-BFC06ACCCB8C}"/>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0025" y="6587790"/>
            <a:ext cx="1285876" cy="101384"/>
          </a:xfrm>
          <a:prstGeom prst="rect">
            <a:avLst/>
          </a:prstGeom>
        </p:spPr>
      </p:pic>
      <p:sp>
        <p:nvSpPr>
          <p:cNvPr id="91" name="Text Placeholder 6">
            <a:extLst>
              <a:ext uri="{FF2B5EF4-FFF2-40B4-BE49-F238E27FC236}">
                <a16:creationId xmlns:a16="http://schemas.microsoft.com/office/drawing/2014/main" id="{BD41068D-C8B8-D064-FA7B-6B242838492D}"/>
              </a:ext>
            </a:extLst>
          </p:cNvPr>
          <p:cNvSpPr>
            <a:spLocks noGrp="1"/>
          </p:cNvSpPr>
          <p:nvPr>
            <p:ph type="body" sz="quarter" idx="33" hasCustomPrompt="1"/>
          </p:nvPr>
        </p:nvSpPr>
        <p:spPr>
          <a:xfrm>
            <a:off x="1803861" y="6482535"/>
            <a:ext cx="5398627" cy="220661"/>
          </a:xfrm>
        </p:spPr>
        <p:txBody>
          <a:bodyPr anchor="b"/>
          <a:lstStyle>
            <a:lvl1pPr>
              <a:defRPr sz="700">
                <a:solidFill>
                  <a:schemeClr val="bg1"/>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4753097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2_Data Vis Grid A 5 Block">
    <p:bg>
      <p:bgPr>
        <a:solidFill>
          <a:srgbClr val="000018"/>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3206762" y="3536950"/>
            <a:ext cx="8766163"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lvl1pPr>
              <a:defRPr>
                <a:solidFill>
                  <a:schemeClr val="bg1"/>
                </a:solidFill>
              </a:defRPr>
            </a:lvl1p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Section Title</a:t>
            </a:r>
          </a:p>
        </p:txBody>
      </p:sp>
      <p:sp>
        <p:nvSpPr>
          <p:cNvPr id="96" name="Chart Placeholder 95">
            <a:extLst>
              <a:ext uri="{FF2B5EF4-FFF2-40B4-BE49-F238E27FC236}">
                <a16:creationId xmlns:a16="http://schemas.microsoft.com/office/drawing/2014/main" id="{E82A9CB9-7ADF-ACFD-DDC0-EF93F39CE554}"/>
              </a:ext>
            </a:extLst>
          </p:cNvPr>
          <p:cNvSpPr>
            <a:spLocks noGrp="1"/>
          </p:cNvSpPr>
          <p:nvPr>
            <p:ph type="chart" sz="quarter" idx="25"/>
          </p:nvPr>
        </p:nvSpPr>
        <p:spPr>
          <a:xfrm>
            <a:off x="3465832" y="3752231"/>
            <a:ext cx="8248015" cy="2447926"/>
          </a:xfrm>
        </p:spPr>
        <p:txBody>
          <a:bodyPr/>
          <a:lstStyle/>
          <a:p>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 name="Rectangle 1">
            <a:extLst>
              <a:ext uri="{FF2B5EF4-FFF2-40B4-BE49-F238E27FC236}">
                <a16:creationId xmlns:a16="http://schemas.microsoft.com/office/drawing/2014/main" id="{CC2C272B-F779-B805-CF1C-1D5E1F1CA100}"/>
              </a:ext>
            </a:extLst>
          </p:cNvPr>
          <p:cNvSpPr/>
          <p:nvPr/>
        </p:nvSpPr>
        <p:spPr>
          <a:xfrm>
            <a:off x="222891" y="3538855"/>
            <a:ext cx="2778119" cy="2879725"/>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E7A28B14-D1BA-FA2A-A7C9-5D962CC542F0}"/>
              </a:ext>
            </a:extLst>
          </p:cNvPr>
          <p:cNvSpPr>
            <a:spLocks noGrp="1"/>
          </p:cNvSpPr>
          <p:nvPr>
            <p:ph type="body" sz="quarter" idx="49" hasCustomPrompt="1"/>
          </p:nvPr>
        </p:nvSpPr>
        <p:spPr>
          <a:xfrm>
            <a:off x="433420" y="562432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85" name="Text Placeholder 2">
            <a:extLst>
              <a:ext uri="{FF2B5EF4-FFF2-40B4-BE49-F238E27FC236}">
                <a16:creationId xmlns:a16="http://schemas.microsoft.com/office/drawing/2014/main" id="{403F1309-888A-8C56-AB25-A2765F64880D}"/>
              </a:ext>
            </a:extLst>
          </p:cNvPr>
          <p:cNvSpPr>
            <a:spLocks noGrp="1"/>
          </p:cNvSpPr>
          <p:nvPr>
            <p:ph type="body" sz="quarter" idx="50" hasCustomPrompt="1"/>
          </p:nvPr>
        </p:nvSpPr>
        <p:spPr>
          <a:xfrm>
            <a:off x="433420" y="450989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pic>
        <p:nvPicPr>
          <p:cNvPr id="90" name="Graphic 89">
            <a:extLst>
              <a:ext uri="{FF2B5EF4-FFF2-40B4-BE49-F238E27FC236}">
                <a16:creationId xmlns:a16="http://schemas.microsoft.com/office/drawing/2014/main" id="{55EAE8E8-9F53-E842-FB1F-BFC06ACCCB8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025" y="6587790"/>
            <a:ext cx="1285876" cy="101384"/>
          </a:xfrm>
          <a:prstGeom prst="rect">
            <a:avLst/>
          </a:prstGeom>
        </p:spPr>
      </p:pic>
      <p:sp>
        <p:nvSpPr>
          <p:cNvPr id="91" name="Rectangle 90">
            <a:extLst>
              <a:ext uri="{FF2B5EF4-FFF2-40B4-BE49-F238E27FC236}">
                <a16:creationId xmlns:a16="http://schemas.microsoft.com/office/drawing/2014/main" id="{0EC603FE-CC44-1B7D-39B7-DC912C355018}"/>
              </a:ext>
            </a:extLst>
          </p:cNvPr>
          <p:cNvSpPr/>
          <p:nvPr/>
        </p:nvSpPr>
        <p:spPr>
          <a:xfrm>
            <a:off x="225612" y="441325"/>
            <a:ext cx="2778119"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Text Placeholder 2">
            <a:extLst>
              <a:ext uri="{FF2B5EF4-FFF2-40B4-BE49-F238E27FC236}">
                <a16:creationId xmlns:a16="http://schemas.microsoft.com/office/drawing/2014/main" id="{137D8EE4-F617-90B2-C11E-B3360A5DDEE9}"/>
              </a:ext>
            </a:extLst>
          </p:cNvPr>
          <p:cNvSpPr>
            <a:spLocks noGrp="1"/>
          </p:cNvSpPr>
          <p:nvPr>
            <p:ph type="body" sz="quarter" idx="51" hasCustomPrompt="1"/>
          </p:nvPr>
        </p:nvSpPr>
        <p:spPr>
          <a:xfrm>
            <a:off x="440324"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key statement here</a:t>
            </a:r>
          </a:p>
        </p:txBody>
      </p:sp>
      <p:pic>
        <p:nvPicPr>
          <p:cNvPr id="98" name="Graphic 97">
            <a:extLst>
              <a:ext uri="{FF2B5EF4-FFF2-40B4-BE49-F238E27FC236}">
                <a16:creationId xmlns:a16="http://schemas.microsoft.com/office/drawing/2014/main" id="{87B9D709-1867-6E9F-FE10-8C254312846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30102" y="657225"/>
            <a:ext cx="214307" cy="164851"/>
          </a:xfrm>
          <a:prstGeom prst="rect">
            <a:avLst/>
          </a:prstGeom>
        </p:spPr>
      </p:pic>
      <p:sp>
        <p:nvSpPr>
          <p:cNvPr id="105" name="Chart Placeholder 95">
            <a:extLst>
              <a:ext uri="{FF2B5EF4-FFF2-40B4-BE49-F238E27FC236}">
                <a16:creationId xmlns:a16="http://schemas.microsoft.com/office/drawing/2014/main" id="{154F73BB-382C-95E0-7991-8FF9DF782ECF}"/>
              </a:ext>
            </a:extLst>
          </p:cNvPr>
          <p:cNvSpPr>
            <a:spLocks noGrp="1"/>
          </p:cNvSpPr>
          <p:nvPr>
            <p:ph type="chart" sz="quarter" idx="52"/>
          </p:nvPr>
        </p:nvSpPr>
        <p:spPr>
          <a:xfrm>
            <a:off x="3428414" y="657225"/>
            <a:ext cx="2354218" cy="2450590"/>
          </a:xfrm>
        </p:spPr>
        <p:txBody>
          <a:bodyPr/>
          <a:lstStyle/>
          <a:p>
            <a:r>
              <a:rPr lang="en-US" dirty="0"/>
              <a:t>Click icon to add chart</a:t>
            </a:r>
          </a:p>
        </p:txBody>
      </p:sp>
      <p:sp>
        <p:nvSpPr>
          <p:cNvPr id="92" name="Text Placeholder 6">
            <a:extLst>
              <a:ext uri="{FF2B5EF4-FFF2-40B4-BE49-F238E27FC236}">
                <a16:creationId xmlns:a16="http://schemas.microsoft.com/office/drawing/2014/main" id="{F6229A99-B632-5D34-36AD-FC7F351C4BF0}"/>
              </a:ext>
            </a:extLst>
          </p:cNvPr>
          <p:cNvSpPr>
            <a:spLocks noGrp="1"/>
          </p:cNvSpPr>
          <p:nvPr>
            <p:ph type="body" sz="quarter" idx="33" hasCustomPrompt="1"/>
          </p:nvPr>
        </p:nvSpPr>
        <p:spPr>
          <a:xfrm>
            <a:off x="1803861" y="6482535"/>
            <a:ext cx="5398627" cy="220661"/>
          </a:xfrm>
        </p:spPr>
        <p:txBody>
          <a:bodyPr anchor="b"/>
          <a:lstStyle>
            <a:lvl1pPr>
              <a:defRPr sz="700">
                <a:solidFill>
                  <a:schemeClr val="bg1"/>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665959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Icon 3 + Image ">
    <p:bg>
      <p:bgRef idx="1001">
        <a:schemeClr val="bg1"/>
      </p:bgRef>
    </p:bg>
    <p:spTree>
      <p:nvGrpSpPr>
        <p:cNvPr id="1" name=""/>
        <p:cNvGrpSpPr/>
        <p:nvPr/>
      </p:nvGrpSpPr>
      <p:grpSpPr>
        <a:xfrm>
          <a:off x="0" y="0"/>
          <a:ext cx="0" cy="0"/>
          <a:chOff x="0" y="0"/>
          <a:chExt cx="0" cy="0"/>
        </a:xfrm>
      </p:grpSpPr>
      <p:sp>
        <p:nvSpPr>
          <p:cNvPr id="5" name="Picture Placeholder 16">
            <a:extLst>
              <a:ext uri="{FF2B5EF4-FFF2-40B4-BE49-F238E27FC236}">
                <a16:creationId xmlns:a16="http://schemas.microsoft.com/office/drawing/2014/main" id="{85684EC1-C9D0-1DB7-565D-5E11AC3DD485}"/>
              </a:ext>
            </a:extLst>
          </p:cNvPr>
          <p:cNvSpPr>
            <a:spLocks noGrp="1"/>
          </p:cNvSpPr>
          <p:nvPr>
            <p:ph type="pic" sz="quarter" idx="25"/>
          </p:nvPr>
        </p:nvSpPr>
        <p:spPr>
          <a:xfrm>
            <a:off x="9001429" y="1560585"/>
            <a:ext cx="2971496" cy="4654385"/>
          </a:xfrm>
          <a:solidFill>
            <a:schemeClr val="accent1"/>
          </a:solidFill>
        </p:spPr>
        <p:txBody>
          <a:bodyPr/>
          <a:lstStyle>
            <a:lvl1pPr>
              <a:defRPr>
                <a:solidFill>
                  <a:schemeClr val="bg1"/>
                </a:solidFill>
              </a:defRPr>
            </a:lvl1pPr>
          </a:lstStyle>
          <a:p>
            <a:r>
              <a:rPr lang="en-US" dirty="0"/>
              <a:t>Click icon to add picture</a:t>
            </a:r>
            <a:endParaRPr lang="en-IN" dirty="0"/>
          </a:p>
        </p:txBody>
      </p:sp>
      <p:sp>
        <p:nvSpPr>
          <p:cNvPr id="9" name="Footer Placeholder 4">
            <a:extLst>
              <a:ext uri="{FF2B5EF4-FFF2-40B4-BE49-F238E27FC236}">
                <a16:creationId xmlns:a16="http://schemas.microsoft.com/office/drawing/2014/main" id="{E71517E7-39AE-D6B5-6974-5FFC39927D96}"/>
              </a:ext>
            </a:extLst>
          </p:cNvPr>
          <p:cNvSpPr>
            <a:spLocks noGrp="1"/>
          </p:cNvSpPr>
          <p:nvPr>
            <p:ph type="ftr" sz="quarter" idx="3"/>
          </p:nvPr>
        </p:nvSpPr>
        <p:spPr>
          <a:xfrm>
            <a:off x="7981950" y="6527800"/>
            <a:ext cx="3775075" cy="219076"/>
          </a:xfrm>
          <a:prstGeom prst="rect">
            <a:avLst/>
          </a:prstGeom>
          <a:noFill/>
        </p:spPr>
        <p:txBody>
          <a:bodyPr vert="horz" lIns="0" tIns="0" rIns="0" bIns="0" rtlCol="0" anchor="ctr">
            <a:noAutofit/>
          </a:bodyPr>
          <a:lstStyle>
            <a:lvl1pPr algn="r">
              <a:defRPr sz="600" cap="all" spc="50" baseline="0">
                <a:solidFill>
                  <a:srgbClr val="000018"/>
                </a:solidFill>
                <a:latin typeface="+mj-lt"/>
              </a:defRPr>
            </a:lvl1pPr>
          </a:lstStyle>
          <a:p>
            <a:endParaRPr lang="en-US" dirty="0"/>
          </a:p>
        </p:txBody>
      </p:sp>
      <p:sp>
        <p:nvSpPr>
          <p:cNvPr id="10" name="Slide Number Placeholder 5">
            <a:extLst>
              <a:ext uri="{FF2B5EF4-FFF2-40B4-BE49-F238E27FC236}">
                <a16:creationId xmlns:a16="http://schemas.microsoft.com/office/drawing/2014/main" id="{6C4E59D1-9267-AF91-E62A-175D0FDB7635}"/>
              </a:ext>
            </a:extLst>
          </p:cNvPr>
          <p:cNvSpPr>
            <a:spLocks noGrp="1"/>
          </p:cNvSpPr>
          <p:nvPr>
            <p:ph type="sldNum" sz="quarter" idx="4"/>
          </p:nvPr>
        </p:nvSpPr>
        <p:spPr>
          <a:xfrm>
            <a:off x="11757025" y="6527008"/>
            <a:ext cx="215900" cy="220661"/>
          </a:xfrm>
          <a:prstGeom prst="rect">
            <a:avLst/>
          </a:prstGeom>
          <a:noFill/>
        </p:spPr>
        <p:txBody>
          <a:bodyPr vert="horz" lIns="0" tIns="0" rIns="0" bIns="0" rtlCol="0" anchor="ctr">
            <a:noAutofit/>
          </a:bodyPr>
          <a:lstStyle>
            <a:lvl1pPr algn="r">
              <a:defRPr sz="600" cap="all" spc="50" baseline="0">
                <a:solidFill>
                  <a:srgbClr val="000018"/>
                </a:solidFill>
                <a:latin typeface="+mj-lt"/>
              </a:defRPr>
            </a:lvl1pPr>
          </a:lstStyle>
          <a:p>
            <a:fld id="{A8FF51A7-25A7-4852-BE37-F3EACC5F445E}" type="slidenum">
              <a:rPr lang="en-US" smtClean="0"/>
              <a:t>‹#›</a:t>
            </a:fld>
            <a:endParaRPr lang="en-US" dirty="0"/>
          </a:p>
        </p:txBody>
      </p:sp>
      <p:sp>
        <p:nvSpPr>
          <p:cNvPr id="18" name="Text Placeholder 11">
            <a:extLst>
              <a:ext uri="{FF2B5EF4-FFF2-40B4-BE49-F238E27FC236}">
                <a16:creationId xmlns:a16="http://schemas.microsoft.com/office/drawing/2014/main" id="{0AC57F11-5888-51D4-A8F7-CCBD7203160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Title 1">
            <a:extLst>
              <a:ext uri="{FF2B5EF4-FFF2-40B4-BE49-F238E27FC236}">
                <a16:creationId xmlns:a16="http://schemas.microsoft.com/office/drawing/2014/main" id="{45641094-366F-7F92-4169-C581261D08A8}"/>
              </a:ext>
            </a:extLst>
          </p:cNvPr>
          <p:cNvSpPr>
            <a:spLocks noGrp="1"/>
          </p:cNvSpPr>
          <p:nvPr>
            <p:ph type="title" hasCustomPrompt="1"/>
          </p:nvPr>
        </p:nvSpPr>
        <p:spPr>
          <a:xfrm>
            <a:off x="219077" y="657226"/>
            <a:ext cx="6765924" cy="546434"/>
          </a:xfrm>
        </p:spPr>
        <p:txBody>
          <a:bodyPr/>
          <a:lstStyle/>
          <a:p>
            <a:r>
              <a:rPr lang="en-GB" dirty="0"/>
              <a:t>Place Headline Here</a:t>
            </a:r>
            <a:endParaRPr lang="en-US" dirty="0"/>
          </a:p>
        </p:txBody>
      </p:sp>
      <p:sp>
        <p:nvSpPr>
          <p:cNvPr id="2" name="Rectangle 1">
            <a:extLst>
              <a:ext uri="{FF2B5EF4-FFF2-40B4-BE49-F238E27FC236}">
                <a16:creationId xmlns:a16="http://schemas.microsoft.com/office/drawing/2014/main" id="{911A75B3-1D0B-382B-2EDD-168ED4ED7F18}"/>
              </a:ext>
            </a:extLst>
          </p:cNvPr>
          <p:cNvSpPr/>
          <p:nvPr/>
        </p:nvSpPr>
        <p:spPr>
          <a:xfrm>
            <a:off x="3135896" y="3970023"/>
            <a:ext cx="2778110"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8C604FD-B53C-03B4-C8CA-B9B3C69A8E1B}"/>
              </a:ext>
            </a:extLst>
          </p:cNvPr>
          <p:cNvSpPr/>
          <p:nvPr/>
        </p:nvSpPr>
        <p:spPr>
          <a:xfrm>
            <a:off x="3135896" y="1560585"/>
            <a:ext cx="2778119" cy="2244947"/>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2">
            <a:extLst>
              <a:ext uri="{FF2B5EF4-FFF2-40B4-BE49-F238E27FC236}">
                <a16:creationId xmlns:a16="http://schemas.microsoft.com/office/drawing/2014/main" id="{076F1512-1296-519D-8AF3-25BD30EE89B6}"/>
              </a:ext>
            </a:extLst>
          </p:cNvPr>
          <p:cNvSpPr>
            <a:spLocks noGrp="1"/>
          </p:cNvSpPr>
          <p:nvPr>
            <p:ph type="body" sz="quarter" idx="44" hasCustomPrompt="1"/>
          </p:nvPr>
        </p:nvSpPr>
        <p:spPr>
          <a:xfrm>
            <a:off x="3349835" y="5473648"/>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6" name="Text Placeholder 2">
            <a:extLst>
              <a:ext uri="{FF2B5EF4-FFF2-40B4-BE49-F238E27FC236}">
                <a16:creationId xmlns:a16="http://schemas.microsoft.com/office/drawing/2014/main" id="{3985F50D-B2AB-D6AF-08BA-E711F0EC0180}"/>
              </a:ext>
            </a:extLst>
          </p:cNvPr>
          <p:cNvSpPr>
            <a:spLocks noGrp="1"/>
          </p:cNvSpPr>
          <p:nvPr>
            <p:ph type="body" sz="quarter" idx="45" hasCustomPrompt="1"/>
          </p:nvPr>
        </p:nvSpPr>
        <p:spPr>
          <a:xfrm>
            <a:off x="3349835" y="4359222"/>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2" name="Rectangle 11">
            <a:extLst>
              <a:ext uri="{FF2B5EF4-FFF2-40B4-BE49-F238E27FC236}">
                <a16:creationId xmlns:a16="http://schemas.microsoft.com/office/drawing/2014/main" id="{3F656BB1-DAD1-6450-0A6A-A6ECE17E78F9}"/>
              </a:ext>
            </a:extLst>
          </p:cNvPr>
          <p:cNvSpPr/>
          <p:nvPr/>
        </p:nvSpPr>
        <p:spPr>
          <a:xfrm>
            <a:off x="6068667" y="3970023"/>
            <a:ext cx="2778110" cy="2244947"/>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2">
            <a:extLst>
              <a:ext uri="{FF2B5EF4-FFF2-40B4-BE49-F238E27FC236}">
                <a16:creationId xmlns:a16="http://schemas.microsoft.com/office/drawing/2014/main" id="{B8999D03-4116-6605-CB69-3683647FAD47}"/>
              </a:ext>
            </a:extLst>
          </p:cNvPr>
          <p:cNvSpPr>
            <a:spLocks noGrp="1"/>
          </p:cNvSpPr>
          <p:nvPr>
            <p:ph type="body" sz="quarter" idx="51" hasCustomPrompt="1"/>
          </p:nvPr>
        </p:nvSpPr>
        <p:spPr>
          <a:xfrm>
            <a:off x="6283602" y="5473648"/>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21" name="Text Placeholder 2">
            <a:extLst>
              <a:ext uri="{FF2B5EF4-FFF2-40B4-BE49-F238E27FC236}">
                <a16:creationId xmlns:a16="http://schemas.microsoft.com/office/drawing/2014/main" id="{47185EBC-9FEB-D1E1-6744-7A9D88AC4550}"/>
              </a:ext>
            </a:extLst>
          </p:cNvPr>
          <p:cNvSpPr>
            <a:spLocks noGrp="1"/>
          </p:cNvSpPr>
          <p:nvPr>
            <p:ph type="body" sz="quarter" idx="52" hasCustomPrompt="1"/>
          </p:nvPr>
        </p:nvSpPr>
        <p:spPr>
          <a:xfrm>
            <a:off x="6283602" y="4359222"/>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2" name="Rectangle 21">
            <a:extLst>
              <a:ext uri="{FF2B5EF4-FFF2-40B4-BE49-F238E27FC236}">
                <a16:creationId xmlns:a16="http://schemas.microsoft.com/office/drawing/2014/main" id="{B240DE26-32D2-AC29-C3B2-9BDCC42F24A4}"/>
              </a:ext>
            </a:extLst>
          </p:cNvPr>
          <p:cNvSpPr/>
          <p:nvPr/>
        </p:nvSpPr>
        <p:spPr>
          <a:xfrm>
            <a:off x="219076" y="1560585"/>
            <a:ext cx="2778119"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
            <a:extLst>
              <a:ext uri="{FF2B5EF4-FFF2-40B4-BE49-F238E27FC236}">
                <a16:creationId xmlns:a16="http://schemas.microsoft.com/office/drawing/2014/main" id="{1C86153A-2FB4-5D34-8DF1-9F6A821277E2}"/>
              </a:ext>
            </a:extLst>
          </p:cNvPr>
          <p:cNvSpPr>
            <a:spLocks noGrp="1"/>
          </p:cNvSpPr>
          <p:nvPr>
            <p:ph type="body" sz="quarter" idx="53" hasCustomPrompt="1"/>
          </p:nvPr>
        </p:nvSpPr>
        <p:spPr>
          <a:xfrm>
            <a:off x="433015" y="3034418"/>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26" name="Text Placeholder 2">
            <a:extLst>
              <a:ext uri="{FF2B5EF4-FFF2-40B4-BE49-F238E27FC236}">
                <a16:creationId xmlns:a16="http://schemas.microsoft.com/office/drawing/2014/main" id="{AA13D157-A964-A434-BCD0-60BB36938D28}"/>
              </a:ext>
            </a:extLst>
          </p:cNvPr>
          <p:cNvSpPr>
            <a:spLocks noGrp="1"/>
          </p:cNvSpPr>
          <p:nvPr>
            <p:ph type="body" sz="quarter" idx="54" hasCustomPrompt="1"/>
          </p:nvPr>
        </p:nvSpPr>
        <p:spPr>
          <a:xfrm>
            <a:off x="433015" y="1919992"/>
            <a:ext cx="2357060" cy="1003301"/>
          </a:xfrm>
        </p:spPr>
        <p:txBody>
          <a:bodyPr anchor="b"/>
          <a:lstStyle>
            <a:lvl1pPr marL="0" indent="0" algn="ctr">
              <a:lnSpc>
                <a:spcPct val="90000"/>
              </a:lnSpc>
              <a:spcAft>
                <a:spcPts val="0"/>
              </a:spcAft>
              <a:buNone/>
              <a:defRPr sz="6000" b="0" i="0">
                <a:solidFill>
                  <a:srgbClr val="D4E8FF"/>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7" name="Chart Placeholder 95">
            <a:extLst>
              <a:ext uri="{FF2B5EF4-FFF2-40B4-BE49-F238E27FC236}">
                <a16:creationId xmlns:a16="http://schemas.microsoft.com/office/drawing/2014/main" id="{32A57802-2730-E609-832F-DB3FFC02EB52}"/>
              </a:ext>
            </a:extLst>
          </p:cNvPr>
          <p:cNvSpPr>
            <a:spLocks noGrp="1"/>
          </p:cNvSpPr>
          <p:nvPr>
            <p:ph type="chart" sz="quarter" idx="57"/>
          </p:nvPr>
        </p:nvSpPr>
        <p:spPr>
          <a:xfrm>
            <a:off x="3345203" y="1728565"/>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30" name="Rectangle 29">
            <a:extLst>
              <a:ext uri="{FF2B5EF4-FFF2-40B4-BE49-F238E27FC236}">
                <a16:creationId xmlns:a16="http://schemas.microsoft.com/office/drawing/2014/main" id="{BD59D80F-515E-F6EC-B7E2-49D44B804B2F}"/>
              </a:ext>
            </a:extLst>
          </p:cNvPr>
          <p:cNvSpPr/>
          <p:nvPr/>
        </p:nvSpPr>
        <p:spPr>
          <a:xfrm>
            <a:off x="219076" y="3970023"/>
            <a:ext cx="2778119" cy="2230751"/>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2">
            <a:extLst>
              <a:ext uri="{FF2B5EF4-FFF2-40B4-BE49-F238E27FC236}">
                <a16:creationId xmlns:a16="http://schemas.microsoft.com/office/drawing/2014/main" id="{A4EE2CB1-0F72-4D22-B8D3-E60464EAC62B}"/>
              </a:ext>
            </a:extLst>
          </p:cNvPr>
          <p:cNvSpPr>
            <a:spLocks noGrp="1"/>
          </p:cNvSpPr>
          <p:nvPr>
            <p:ph type="body" sz="quarter" idx="46" hasCustomPrompt="1"/>
          </p:nvPr>
        </p:nvSpPr>
        <p:spPr>
          <a:xfrm>
            <a:off x="437885" y="4515264"/>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pic>
        <p:nvPicPr>
          <p:cNvPr id="32" name="Graphic 31">
            <a:extLst>
              <a:ext uri="{FF2B5EF4-FFF2-40B4-BE49-F238E27FC236}">
                <a16:creationId xmlns:a16="http://schemas.microsoft.com/office/drawing/2014/main" id="{580C1748-3A08-DECD-9C00-41D7A12FB10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27663" y="4205104"/>
            <a:ext cx="214307" cy="164851"/>
          </a:xfrm>
          <a:prstGeom prst="rect">
            <a:avLst/>
          </a:prstGeom>
        </p:spPr>
      </p:pic>
      <p:sp>
        <p:nvSpPr>
          <p:cNvPr id="33" name="Rectangle 32">
            <a:extLst>
              <a:ext uri="{FF2B5EF4-FFF2-40B4-BE49-F238E27FC236}">
                <a16:creationId xmlns:a16="http://schemas.microsoft.com/office/drawing/2014/main" id="{ED0B842E-2F55-C4D1-5458-55014EB60FA8}"/>
              </a:ext>
            </a:extLst>
          </p:cNvPr>
          <p:cNvSpPr/>
          <p:nvPr/>
        </p:nvSpPr>
        <p:spPr>
          <a:xfrm>
            <a:off x="6068667" y="1563000"/>
            <a:ext cx="2778110" cy="2244947"/>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8D3EF09E-189B-7AD3-3BBA-D181A780F1D1}"/>
              </a:ext>
            </a:extLst>
          </p:cNvPr>
          <p:cNvSpPr>
            <a:spLocks noGrp="1"/>
          </p:cNvSpPr>
          <p:nvPr>
            <p:ph type="body" sz="quarter" idx="58" hasCustomPrompt="1"/>
          </p:nvPr>
        </p:nvSpPr>
        <p:spPr>
          <a:xfrm>
            <a:off x="6283602" y="3066625"/>
            <a:ext cx="2357060" cy="581025"/>
          </a:xfrm>
        </p:spPr>
        <p:txBody>
          <a:bodyPr/>
          <a:lstStyle>
            <a:lvl1pPr marL="0" indent="0" algn="ctr">
              <a:lnSpc>
                <a:spcPct val="90000"/>
              </a:lnSpc>
              <a:spcAft>
                <a:spcPts val="0"/>
              </a:spcAft>
              <a:buNone/>
              <a:defRPr sz="1600" b="0">
                <a:solidFill>
                  <a:srgbClr val="FFFFFF"/>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35" name="Text Placeholder 2">
            <a:extLst>
              <a:ext uri="{FF2B5EF4-FFF2-40B4-BE49-F238E27FC236}">
                <a16:creationId xmlns:a16="http://schemas.microsoft.com/office/drawing/2014/main" id="{E1201E85-6F08-4119-98B6-5589F976C900}"/>
              </a:ext>
            </a:extLst>
          </p:cNvPr>
          <p:cNvSpPr>
            <a:spLocks noGrp="1"/>
          </p:cNvSpPr>
          <p:nvPr>
            <p:ph type="body" sz="quarter" idx="59" hasCustomPrompt="1"/>
          </p:nvPr>
        </p:nvSpPr>
        <p:spPr>
          <a:xfrm>
            <a:off x="6283602" y="1952199"/>
            <a:ext cx="2357060" cy="1003301"/>
          </a:xfrm>
        </p:spPr>
        <p:txBody>
          <a:bodyPr anchor="b"/>
          <a:lstStyle>
            <a:lvl1pPr marL="0" indent="0" algn="ctr">
              <a:lnSpc>
                <a:spcPct val="90000"/>
              </a:lnSpc>
              <a:spcAft>
                <a:spcPts val="0"/>
              </a:spcAft>
              <a:buNone/>
              <a:defRPr sz="6000" b="0" i="0">
                <a:solidFill>
                  <a:srgbClr val="D4E8FF"/>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 name="Text Placeholder 6">
            <a:extLst>
              <a:ext uri="{FF2B5EF4-FFF2-40B4-BE49-F238E27FC236}">
                <a16:creationId xmlns:a16="http://schemas.microsoft.com/office/drawing/2014/main" id="{EB26EC39-0CFE-983C-2441-5E470FE6726B}"/>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2412341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Flywheel Chart-4 Spok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3F2CF-AC6D-B2CF-3F21-7244310635BC}"/>
              </a:ext>
            </a:extLst>
          </p:cNvPr>
          <p:cNvSpPr>
            <a:spLocks/>
          </p:cNvSpPr>
          <p:nvPr/>
        </p:nvSpPr>
        <p:spPr>
          <a:xfrm flipH="1">
            <a:off x="0" y="0"/>
            <a:ext cx="397625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dirty="0"/>
              <a:t>Place text here, use indent for bullet point levels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9" name="Text Placeholder 15">
            <a:extLst>
              <a:ext uri="{FF2B5EF4-FFF2-40B4-BE49-F238E27FC236}">
                <a16:creationId xmlns:a16="http://schemas.microsoft.com/office/drawing/2014/main" id="{40F42ECD-473D-6D83-A2F4-66C2AEB806ED}"/>
              </a:ext>
            </a:extLst>
          </p:cNvPr>
          <p:cNvSpPr>
            <a:spLocks noGrp="1"/>
          </p:cNvSpPr>
          <p:nvPr>
            <p:ph type="body" sz="quarter" idx="15" hasCustomPrompt="1"/>
          </p:nvPr>
        </p:nvSpPr>
        <p:spPr>
          <a:xfrm>
            <a:off x="4210137" y="676871"/>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1" name="Text Placeholder 15">
            <a:extLst>
              <a:ext uri="{FF2B5EF4-FFF2-40B4-BE49-F238E27FC236}">
                <a16:creationId xmlns:a16="http://schemas.microsoft.com/office/drawing/2014/main" id="{B79228E3-DAA8-6BA7-36BC-1A5033A4ED45}"/>
              </a:ext>
            </a:extLst>
          </p:cNvPr>
          <p:cNvSpPr>
            <a:spLocks noGrp="1"/>
          </p:cNvSpPr>
          <p:nvPr>
            <p:ph type="body" sz="quarter" idx="26" hasCustomPrompt="1"/>
          </p:nvPr>
        </p:nvSpPr>
        <p:spPr>
          <a:xfrm>
            <a:off x="4210137" y="4947657"/>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2" name="Line 1">
            <a:extLst>
              <a:ext uri="{FF2B5EF4-FFF2-40B4-BE49-F238E27FC236}">
                <a16:creationId xmlns:a16="http://schemas.microsoft.com/office/drawing/2014/main" id="{16AEBB06-56A1-B7C3-40C5-06F34783AA25}"/>
              </a:ext>
            </a:extLst>
          </p:cNvPr>
          <p:cNvSpPr/>
          <p:nvPr/>
        </p:nvSpPr>
        <p:spPr>
          <a:xfrm rot="5400000">
            <a:off x="4879632" y="4166692"/>
            <a:ext cx="45719" cy="1384710"/>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15">
            <a:extLst>
              <a:ext uri="{FF2B5EF4-FFF2-40B4-BE49-F238E27FC236}">
                <a16:creationId xmlns:a16="http://schemas.microsoft.com/office/drawing/2014/main" id="{56A88681-D60C-D264-8AF0-E09D2EA0CBAC}"/>
              </a:ext>
            </a:extLst>
          </p:cNvPr>
          <p:cNvSpPr>
            <a:spLocks noGrp="1"/>
          </p:cNvSpPr>
          <p:nvPr>
            <p:ph type="body" sz="quarter" idx="27" hasCustomPrompt="1"/>
          </p:nvPr>
        </p:nvSpPr>
        <p:spPr>
          <a:xfrm>
            <a:off x="10552193" y="676871"/>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7" name="Text Placeholder 15">
            <a:extLst>
              <a:ext uri="{FF2B5EF4-FFF2-40B4-BE49-F238E27FC236}">
                <a16:creationId xmlns:a16="http://schemas.microsoft.com/office/drawing/2014/main" id="{D9AE34B0-E817-1271-B458-29DE4B38C7C0}"/>
              </a:ext>
            </a:extLst>
          </p:cNvPr>
          <p:cNvSpPr>
            <a:spLocks noGrp="1"/>
          </p:cNvSpPr>
          <p:nvPr>
            <p:ph type="body" sz="quarter" idx="28" hasCustomPrompt="1"/>
          </p:nvPr>
        </p:nvSpPr>
        <p:spPr>
          <a:xfrm>
            <a:off x="10552193" y="4947657"/>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Line 1">
            <a:extLst>
              <a:ext uri="{FF2B5EF4-FFF2-40B4-BE49-F238E27FC236}">
                <a16:creationId xmlns:a16="http://schemas.microsoft.com/office/drawing/2014/main" id="{26DB957B-05A7-BF78-06E6-D444DA855264}"/>
              </a:ext>
            </a:extLst>
          </p:cNvPr>
          <p:cNvSpPr/>
          <p:nvPr/>
        </p:nvSpPr>
        <p:spPr>
          <a:xfrm rot="5400000">
            <a:off x="4879632" y="-107042"/>
            <a:ext cx="45719" cy="1384710"/>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Line 1">
            <a:extLst>
              <a:ext uri="{FF2B5EF4-FFF2-40B4-BE49-F238E27FC236}">
                <a16:creationId xmlns:a16="http://schemas.microsoft.com/office/drawing/2014/main" id="{6129E34D-D0AE-280A-0984-14DD2FBCFA61}"/>
              </a:ext>
            </a:extLst>
          </p:cNvPr>
          <p:cNvSpPr/>
          <p:nvPr/>
        </p:nvSpPr>
        <p:spPr>
          <a:xfrm rot="5400000">
            <a:off x="11223734" y="4166693"/>
            <a:ext cx="45719" cy="1384710"/>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Line 1">
            <a:extLst>
              <a:ext uri="{FF2B5EF4-FFF2-40B4-BE49-F238E27FC236}">
                <a16:creationId xmlns:a16="http://schemas.microsoft.com/office/drawing/2014/main" id="{32208EC3-B137-6665-01C9-04E13723328E}"/>
              </a:ext>
            </a:extLst>
          </p:cNvPr>
          <p:cNvSpPr/>
          <p:nvPr/>
        </p:nvSpPr>
        <p:spPr>
          <a:xfrm rot="5400000">
            <a:off x="11223734" y="-107041"/>
            <a:ext cx="45719" cy="1384710"/>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Graphic 3">
            <a:extLst>
              <a:ext uri="{FF2B5EF4-FFF2-40B4-BE49-F238E27FC236}">
                <a16:creationId xmlns:a16="http://schemas.microsoft.com/office/drawing/2014/main" id="{423992E8-41B3-175A-EB98-17D7C109151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pic>
        <p:nvPicPr>
          <p:cNvPr id="11" name="Graphic 10">
            <a:extLst>
              <a:ext uri="{FF2B5EF4-FFF2-40B4-BE49-F238E27FC236}">
                <a16:creationId xmlns:a16="http://schemas.microsoft.com/office/drawing/2014/main" id="{7B7F3970-A0E6-CA16-C887-D3B3560D1BEC}"/>
              </a:ext>
            </a:extLst>
          </p:cNvPr>
          <p:cNvPicPr>
            <a:picLocks noChangeAspect="1"/>
          </p:cNvPicPr>
          <p:nvPr/>
        </p:nvPicPr>
        <p:blipFill>
          <a:blip r:embed="rId4">
            <a:extLst>
              <a:ext uri="{96DAC541-7B7A-43D3-8B79-37D633B846F1}">
                <asvg:svgBlip xmlns:asvg="http://schemas.microsoft.com/office/drawing/2016/SVG/main" r:embed="rId5"/>
              </a:ext>
            </a:extLst>
          </a:blip>
          <a:srcRect t="4757"/>
          <a:stretch/>
        </p:blipFill>
        <p:spPr>
          <a:xfrm>
            <a:off x="5582227" y="873089"/>
            <a:ext cx="5003800" cy="5057811"/>
          </a:xfrm>
          <a:prstGeom prst="rect">
            <a:avLst/>
          </a:prstGeom>
        </p:spPr>
      </p:pic>
      <p:sp>
        <p:nvSpPr>
          <p:cNvPr id="6" name="Text Placeholder 6">
            <a:extLst>
              <a:ext uri="{FF2B5EF4-FFF2-40B4-BE49-F238E27FC236}">
                <a16:creationId xmlns:a16="http://schemas.microsoft.com/office/drawing/2014/main" id="{E9284F06-68AA-7B5B-7CD0-F35679EBF125}"/>
              </a:ext>
            </a:extLst>
          </p:cNvPr>
          <p:cNvSpPr>
            <a:spLocks noGrp="1"/>
          </p:cNvSpPr>
          <p:nvPr>
            <p:ph type="body" sz="quarter" idx="33" hasCustomPrompt="1"/>
          </p:nvPr>
        </p:nvSpPr>
        <p:spPr>
          <a:xfrm>
            <a:off x="4210051" y="6482532"/>
            <a:ext cx="3552824" cy="220664"/>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a:t>
            </a:r>
          </a:p>
        </p:txBody>
      </p:sp>
    </p:spTree>
    <p:extLst>
      <p:ext uri="{BB962C8B-B14F-4D97-AF65-F5344CB8AC3E}">
        <p14:creationId xmlns:p14="http://schemas.microsoft.com/office/powerpoint/2010/main" val="1573974171"/>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Flywheel Chart-5 Spok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3F2CF-AC6D-B2CF-3F21-7244310635BC}"/>
              </a:ext>
            </a:extLst>
          </p:cNvPr>
          <p:cNvSpPr>
            <a:spLocks/>
          </p:cNvSpPr>
          <p:nvPr/>
        </p:nvSpPr>
        <p:spPr>
          <a:xfrm flipH="1">
            <a:off x="0" y="0"/>
            <a:ext cx="397625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6" name="Text Placeholder 15">
            <a:extLst>
              <a:ext uri="{FF2B5EF4-FFF2-40B4-BE49-F238E27FC236}">
                <a16:creationId xmlns:a16="http://schemas.microsoft.com/office/drawing/2014/main" id="{706C6F6F-0150-1E6A-4FAA-EA1398DB1C8D}"/>
              </a:ext>
            </a:extLst>
          </p:cNvPr>
          <p:cNvSpPr>
            <a:spLocks noGrp="1"/>
          </p:cNvSpPr>
          <p:nvPr>
            <p:ph type="body" sz="quarter" idx="28" hasCustomPrompt="1"/>
          </p:nvPr>
        </p:nvSpPr>
        <p:spPr>
          <a:xfrm>
            <a:off x="10766136"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9" name="Line 1">
            <a:extLst>
              <a:ext uri="{FF2B5EF4-FFF2-40B4-BE49-F238E27FC236}">
                <a16:creationId xmlns:a16="http://schemas.microsoft.com/office/drawing/2014/main" id="{6EB8421A-2E95-3234-F0B8-96A27BEF4084}"/>
              </a:ext>
            </a:extLst>
          </p:cNvPr>
          <p:cNvSpPr/>
          <p:nvPr/>
        </p:nvSpPr>
        <p:spPr>
          <a:xfrm rot="5400000">
            <a:off x="11347622" y="4256748"/>
            <a:ext cx="45719" cy="1204601"/>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15">
            <a:extLst>
              <a:ext uri="{FF2B5EF4-FFF2-40B4-BE49-F238E27FC236}">
                <a16:creationId xmlns:a16="http://schemas.microsoft.com/office/drawing/2014/main" id="{F659C564-380E-1D7B-0A00-8D668F1C96C7}"/>
              </a:ext>
            </a:extLst>
          </p:cNvPr>
          <p:cNvSpPr>
            <a:spLocks noGrp="1"/>
          </p:cNvSpPr>
          <p:nvPr>
            <p:ph type="body" sz="quarter" idx="30" hasCustomPrompt="1"/>
          </p:nvPr>
        </p:nvSpPr>
        <p:spPr>
          <a:xfrm>
            <a:off x="10766136"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4" name="Line 1">
            <a:extLst>
              <a:ext uri="{FF2B5EF4-FFF2-40B4-BE49-F238E27FC236}">
                <a16:creationId xmlns:a16="http://schemas.microsoft.com/office/drawing/2014/main" id="{9600C356-0822-D36D-2551-46FD522CED8F}"/>
              </a:ext>
            </a:extLst>
          </p:cNvPr>
          <p:cNvSpPr/>
          <p:nvPr/>
        </p:nvSpPr>
        <p:spPr>
          <a:xfrm rot="5400000">
            <a:off x="11347622" y="2118665"/>
            <a:ext cx="45719" cy="1204601"/>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15">
            <a:extLst>
              <a:ext uri="{FF2B5EF4-FFF2-40B4-BE49-F238E27FC236}">
                <a16:creationId xmlns:a16="http://schemas.microsoft.com/office/drawing/2014/main" id="{13C0B41D-678B-85AC-C697-89E9C56A5FBC}"/>
              </a:ext>
            </a:extLst>
          </p:cNvPr>
          <p:cNvSpPr>
            <a:spLocks noGrp="1"/>
          </p:cNvSpPr>
          <p:nvPr>
            <p:ph type="body" sz="quarter" idx="31" hasCustomPrompt="1"/>
          </p:nvPr>
        </p:nvSpPr>
        <p:spPr>
          <a:xfrm>
            <a:off x="4190524" y="676871"/>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Description here</a:t>
            </a:r>
          </a:p>
        </p:txBody>
      </p:sp>
      <p:sp>
        <p:nvSpPr>
          <p:cNvPr id="16" name="Text Placeholder 15">
            <a:extLst>
              <a:ext uri="{FF2B5EF4-FFF2-40B4-BE49-F238E27FC236}">
                <a16:creationId xmlns:a16="http://schemas.microsoft.com/office/drawing/2014/main" id="{11CB5C83-82B7-E924-2238-8997E41FF026}"/>
              </a:ext>
            </a:extLst>
          </p:cNvPr>
          <p:cNvSpPr>
            <a:spLocks noGrp="1"/>
          </p:cNvSpPr>
          <p:nvPr>
            <p:ph type="body" sz="quarter" idx="32" hasCustomPrompt="1"/>
          </p:nvPr>
        </p:nvSpPr>
        <p:spPr>
          <a:xfrm>
            <a:off x="4190524"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7" name="Line 1">
            <a:extLst>
              <a:ext uri="{FF2B5EF4-FFF2-40B4-BE49-F238E27FC236}">
                <a16:creationId xmlns:a16="http://schemas.microsoft.com/office/drawing/2014/main" id="{A13CBF74-1842-0EE4-C463-A09AAFCA4F97}"/>
              </a:ext>
            </a:extLst>
          </p:cNvPr>
          <p:cNvSpPr/>
          <p:nvPr/>
        </p:nvSpPr>
        <p:spPr>
          <a:xfrm rot="5400000">
            <a:off x="4772010" y="4256748"/>
            <a:ext cx="45719" cy="1204601"/>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Line 1">
            <a:extLst>
              <a:ext uri="{FF2B5EF4-FFF2-40B4-BE49-F238E27FC236}">
                <a16:creationId xmlns:a16="http://schemas.microsoft.com/office/drawing/2014/main" id="{79B5B70C-C0D4-A67D-2DA5-F6EEC60258A9}"/>
              </a:ext>
            </a:extLst>
          </p:cNvPr>
          <p:cNvSpPr/>
          <p:nvPr/>
        </p:nvSpPr>
        <p:spPr>
          <a:xfrm rot="5400000">
            <a:off x="4772010" y="-16986"/>
            <a:ext cx="45719" cy="1204601"/>
          </a:xfrm>
          <a:prstGeom prst="rect">
            <a:avLst/>
          </a:prstGeom>
          <a:solidFill>
            <a:srgbClr val="A66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 Placeholder 15">
            <a:extLst>
              <a:ext uri="{FF2B5EF4-FFF2-40B4-BE49-F238E27FC236}">
                <a16:creationId xmlns:a16="http://schemas.microsoft.com/office/drawing/2014/main" id="{4DEA84F9-E27E-C274-624A-41A892EDBBB8}"/>
              </a:ext>
            </a:extLst>
          </p:cNvPr>
          <p:cNvSpPr>
            <a:spLocks noGrp="1"/>
          </p:cNvSpPr>
          <p:nvPr>
            <p:ph type="body" sz="quarter" idx="33" hasCustomPrompt="1"/>
          </p:nvPr>
        </p:nvSpPr>
        <p:spPr>
          <a:xfrm>
            <a:off x="4190524"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30" name="Line 1">
            <a:extLst>
              <a:ext uri="{FF2B5EF4-FFF2-40B4-BE49-F238E27FC236}">
                <a16:creationId xmlns:a16="http://schemas.microsoft.com/office/drawing/2014/main" id="{4C22DC2E-5F93-A9BD-3867-B6A7004D5CAB}"/>
              </a:ext>
            </a:extLst>
          </p:cNvPr>
          <p:cNvSpPr/>
          <p:nvPr/>
        </p:nvSpPr>
        <p:spPr>
          <a:xfrm rot="5400000">
            <a:off x="4772010" y="2118665"/>
            <a:ext cx="45719" cy="1204601"/>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Graphic 9">
            <a:extLst>
              <a:ext uri="{FF2B5EF4-FFF2-40B4-BE49-F238E27FC236}">
                <a16:creationId xmlns:a16="http://schemas.microsoft.com/office/drawing/2014/main" id="{3D82B8CF-38CE-3C55-DA1A-EE6C0259E59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pic>
        <p:nvPicPr>
          <p:cNvPr id="12" name="Graphic 11">
            <a:extLst>
              <a:ext uri="{FF2B5EF4-FFF2-40B4-BE49-F238E27FC236}">
                <a16:creationId xmlns:a16="http://schemas.microsoft.com/office/drawing/2014/main" id="{1BC95722-A5EF-4967-705E-6BCBE2956B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5575235" y="926307"/>
            <a:ext cx="5003800" cy="5003800"/>
          </a:xfrm>
          <a:prstGeom prst="rect">
            <a:avLst/>
          </a:prstGeom>
        </p:spPr>
      </p:pic>
      <p:sp>
        <p:nvSpPr>
          <p:cNvPr id="8" name="Text Placeholder 6">
            <a:extLst>
              <a:ext uri="{FF2B5EF4-FFF2-40B4-BE49-F238E27FC236}">
                <a16:creationId xmlns:a16="http://schemas.microsoft.com/office/drawing/2014/main" id="{538FA7B2-F890-A5BF-B022-023EF3267C66}"/>
              </a:ext>
            </a:extLst>
          </p:cNvPr>
          <p:cNvSpPr>
            <a:spLocks noGrp="1"/>
          </p:cNvSpPr>
          <p:nvPr>
            <p:ph type="body" sz="quarter" idx="34" hasCustomPrompt="1"/>
          </p:nvPr>
        </p:nvSpPr>
        <p:spPr>
          <a:xfrm>
            <a:off x="4210051" y="6482532"/>
            <a:ext cx="3552824" cy="220664"/>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a:t>
            </a:r>
          </a:p>
        </p:txBody>
      </p:sp>
    </p:spTree>
    <p:extLst>
      <p:ext uri="{BB962C8B-B14F-4D97-AF65-F5344CB8AC3E}">
        <p14:creationId xmlns:p14="http://schemas.microsoft.com/office/powerpoint/2010/main" val="3931160340"/>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lywheel Chart-6 Spok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3F2CF-AC6D-B2CF-3F21-7244310635BC}"/>
              </a:ext>
            </a:extLst>
          </p:cNvPr>
          <p:cNvSpPr>
            <a:spLocks/>
          </p:cNvSpPr>
          <p:nvPr/>
        </p:nvSpPr>
        <p:spPr>
          <a:xfrm flipH="1">
            <a:off x="0" y="0"/>
            <a:ext cx="397625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3" name="Text Placeholder 15">
            <a:extLst>
              <a:ext uri="{FF2B5EF4-FFF2-40B4-BE49-F238E27FC236}">
                <a16:creationId xmlns:a16="http://schemas.microsoft.com/office/drawing/2014/main" id="{DA548C30-EDF2-EE9B-0027-55B933ABC7A6}"/>
              </a:ext>
            </a:extLst>
          </p:cNvPr>
          <p:cNvSpPr>
            <a:spLocks noGrp="1"/>
          </p:cNvSpPr>
          <p:nvPr>
            <p:ph type="body" sz="quarter" idx="27" hasCustomPrompt="1"/>
          </p:nvPr>
        </p:nvSpPr>
        <p:spPr>
          <a:xfrm>
            <a:off x="10766136" y="676871"/>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4" name="Text Placeholder 15">
            <a:extLst>
              <a:ext uri="{FF2B5EF4-FFF2-40B4-BE49-F238E27FC236}">
                <a16:creationId xmlns:a16="http://schemas.microsoft.com/office/drawing/2014/main" id="{24C8D9BC-4D7B-D77D-E855-BC74A50CB061}"/>
              </a:ext>
            </a:extLst>
          </p:cNvPr>
          <p:cNvSpPr>
            <a:spLocks noGrp="1"/>
          </p:cNvSpPr>
          <p:nvPr>
            <p:ph type="body" sz="quarter" idx="28" hasCustomPrompt="1"/>
          </p:nvPr>
        </p:nvSpPr>
        <p:spPr>
          <a:xfrm>
            <a:off x="10766136"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6" name="Line 1">
            <a:extLst>
              <a:ext uri="{FF2B5EF4-FFF2-40B4-BE49-F238E27FC236}">
                <a16:creationId xmlns:a16="http://schemas.microsoft.com/office/drawing/2014/main" id="{C909DB6A-1845-1EDE-BD24-B5FF4C7C1981}"/>
              </a:ext>
            </a:extLst>
          </p:cNvPr>
          <p:cNvSpPr/>
          <p:nvPr/>
        </p:nvSpPr>
        <p:spPr>
          <a:xfrm rot="5400000">
            <a:off x="11347622" y="4256748"/>
            <a:ext cx="45719" cy="1204601"/>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Line 1">
            <a:extLst>
              <a:ext uri="{FF2B5EF4-FFF2-40B4-BE49-F238E27FC236}">
                <a16:creationId xmlns:a16="http://schemas.microsoft.com/office/drawing/2014/main" id="{BBBC0AB0-E7FB-67CD-BA28-C393EA1477D0}"/>
              </a:ext>
            </a:extLst>
          </p:cNvPr>
          <p:cNvSpPr/>
          <p:nvPr/>
        </p:nvSpPr>
        <p:spPr>
          <a:xfrm rot="5400000">
            <a:off x="11347622" y="-16986"/>
            <a:ext cx="45719" cy="1204601"/>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 Placeholder 15">
            <a:extLst>
              <a:ext uri="{FF2B5EF4-FFF2-40B4-BE49-F238E27FC236}">
                <a16:creationId xmlns:a16="http://schemas.microsoft.com/office/drawing/2014/main" id="{12EF0AFD-E003-D8A9-8FE4-A457128AC3B9}"/>
              </a:ext>
            </a:extLst>
          </p:cNvPr>
          <p:cNvSpPr>
            <a:spLocks noGrp="1"/>
          </p:cNvSpPr>
          <p:nvPr>
            <p:ph type="body" sz="quarter" idx="30" hasCustomPrompt="1"/>
          </p:nvPr>
        </p:nvSpPr>
        <p:spPr>
          <a:xfrm>
            <a:off x="10766136"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1" name="Line 1">
            <a:extLst>
              <a:ext uri="{FF2B5EF4-FFF2-40B4-BE49-F238E27FC236}">
                <a16:creationId xmlns:a16="http://schemas.microsoft.com/office/drawing/2014/main" id="{5D173262-88D6-1AFD-78A1-D1623DBE3056}"/>
              </a:ext>
            </a:extLst>
          </p:cNvPr>
          <p:cNvSpPr/>
          <p:nvPr/>
        </p:nvSpPr>
        <p:spPr>
          <a:xfrm rot="5400000">
            <a:off x="11347622" y="2118665"/>
            <a:ext cx="45719" cy="1204601"/>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 Placeholder 15">
            <a:extLst>
              <a:ext uri="{FF2B5EF4-FFF2-40B4-BE49-F238E27FC236}">
                <a16:creationId xmlns:a16="http://schemas.microsoft.com/office/drawing/2014/main" id="{E3B554C7-4F39-F4F0-F6C3-029A5FC4C3DE}"/>
              </a:ext>
            </a:extLst>
          </p:cNvPr>
          <p:cNvSpPr>
            <a:spLocks noGrp="1"/>
          </p:cNvSpPr>
          <p:nvPr>
            <p:ph type="body" sz="quarter" idx="31" hasCustomPrompt="1"/>
          </p:nvPr>
        </p:nvSpPr>
        <p:spPr>
          <a:xfrm>
            <a:off x="4190524" y="676871"/>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3" name="Text Placeholder 15">
            <a:extLst>
              <a:ext uri="{FF2B5EF4-FFF2-40B4-BE49-F238E27FC236}">
                <a16:creationId xmlns:a16="http://schemas.microsoft.com/office/drawing/2014/main" id="{F6833D6B-522B-DBB2-A89E-8E2954604F00}"/>
              </a:ext>
            </a:extLst>
          </p:cNvPr>
          <p:cNvSpPr>
            <a:spLocks noGrp="1"/>
          </p:cNvSpPr>
          <p:nvPr>
            <p:ph type="body" sz="quarter" idx="32" hasCustomPrompt="1"/>
          </p:nvPr>
        </p:nvSpPr>
        <p:spPr>
          <a:xfrm>
            <a:off x="4190524"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6" name="Line 1">
            <a:extLst>
              <a:ext uri="{FF2B5EF4-FFF2-40B4-BE49-F238E27FC236}">
                <a16:creationId xmlns:a16="http://schemas.microsoft.com/office/drawing/2014/main" id="{0A6D6085-F2D0-9FFE-790C-8E6DFA0B2FED}"/>
              </a:ext>
            </a:extLst>
          </p:cNvPr>
          <p:cNvSpPr/>
          <p:nvPr/>
        </p:nvSpPr>
        <p:spPr>
          <a:xfrm rot="5400000">
            <a:off x="4772010" y="4256748"/>
            <a:ext cx="45719" cy="1204601"/>
          </a:xfrm>
          <a:prstGeom prst="rect">
            <a:avLst/>
          </a:prstGeom>
          <a:solidFill>
            <a:srgbClr val="A66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Line 1">
            <a:extLst>
              <a:ext uri="{FF2B5EF4-FFF2-40B4-BE49-F238E27FC236}">
                <a16:creationId xmlns:a16="http://schemas.microsoft.com/office/drawing/2014/main" id="{54B9B1F3-BA79-A985-BD90-4BDF3B7EA9B9}"/>
              </a:ext>
            </a:extLst>
          </p:cNvPr>
          <p:cNvSpPr/>
          <p:nvPr/>
        </p:nvSpPr>
        <p:spPr>
          <a:xfrm rot="5400000">
            <a:off x="4772010" y="-16986"/>
            <a:ext cx="45719" cy="1204601"/>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15">
            <a:extLst>
              <a:ext uri="{FF2B5EF4-FFF2-40B4-BE49-F238E27FC236}">
                <a16:creationId xmlns:a16="http://schemas.microsoft.com/office/drawing/2014/main" id="{3BF10121-DD5B-3BA7-51B3-80C07974EDC7}"/>
              </a:ext>
            </a:extLst>
          </p:cNvPr>
          <p:cNvSpPr>
            <a:spLocks noGrp="1"/>
          </p:cNvSpPr>
          <p:nvPr>
            <p:ph type="body" sz="quarter" idx="33" hasCustomPrompt="1"/>
          </p:nvPr>
        </p:nvSpPr>
        <p:spPr>
          <a:xfrm>
            <a:off x="4190524"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Line 1">
            <a:extLst>
              <a:ext uri="{FF2B5EF4-FFF2-40B4-BE49-F238E27FC236}">
                <a16:creationId xmlns:a16="http://schemas.microsoft.com/office/drawing/2014/main" id="{523A1F88-93CC-A94B-16B7-F5F8C9DD2702}"/>
              </a:ext>
            </a:extLst>
          </p:cNvPr>
          <p:cNvSpPr/>
          <p:nvPr/>
        </p:nvSpPr>
        <p:spPr>
          <a:xfrm rot="5400000">
            <a:off x="4772010" y="2118665"/>
            <a:ext cx="45719" cy="1204601"/>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Graphic 5">
            <a:extLst>
              <a:ext uri="{FF2B5EF4-FFF2-40B4-BE49-F238E27FC236}">
                <a16:creationId xmlns:a16="http://schemas.microsoft.com/office/drawing/2014/main" id="{444E6B8F-C70A-F0C2-1B8D-AE059E90779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pic>
        <p:nvPicPr>
          <p:cNvPr id="18" name="Graphic 17">
            <a:extLst>
              <a:ext uri="{FF2B5EF4-FFF2-40B4-BE49-F238E27FC236}">
                <a16:creationId xmlns:a16="http://schemas.microsoft.com/office/drawing/2014/main" id="{03432E5A-8859-C3AA-B8FD-5AFEE94BC6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84109" y="925514"/>
            <a:ext cx="5003799" cy="5003799"/>
          </a:xfrm>
          <a:prstGeom prst="rect">
            <a:avLst/>
          </a:prstGeom>
        </p:spPr>
      </p:pic>
      <p:sp>
        <p:nvSpPr>
          <p:cNvPr id="8" name="Text Placeholder 6">
            <a:extLst>
              <a:ext uri="{FF2B5EF4-FFF2-40B4-BE49-F238E27FC236}">
                <a16:creationId xmlns:a16="http://schemas.microsoft.com/office/drawing/2014/main" id="{786751FD-3B19-50D0-ADE1-6CAB0C6D7F56}"/>
              </a:ext>
            </a:extLst>
          </p:cNvPr>
          <p:cNvSpPr>
            <a:spLocks noGrp="1"/>
          </p:cNvSpPr>
          <p:nvPr>
            <p:ph type="body" sz="quarter" idx="34" hasCustomPrompt="1"/>
          </p:nvPr>
        </p:nvSpPr>
        <p:spPr>
          <a:xfrm>
            <a:off x="4210051" y="6482532"/>
            <a:ext cx="3552824" cy="220664"/>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a:t>
            </a:r>
          </a:p>
        </p:txBody>
      </p:sp>
    </p:spTree>
    <p:extLst>
      <p:ext uri="{BB962C8B-B14F-4D97-AF65-F5344CB8AC3E}">
        <p14:creationId xmlns:p14="http://schemas.microsoft.com/office/powerpoint/2010/main" val="205912923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33" name="Text Placeholder 32">
            <a:extLst>
              <a:ext uri="{FF2B5EF4-FFF2-40B4-BE49-F238E27FC236}">
                <a16:creationId xmlns:a16="http://schemas.microsoft.com/office/drawing/2014/main" id="{F3FB1812-AE75-2662-17E5-796DE0712B69}"/>
              </a:ext>
            </a:extLst>
          </p:cNvPr>
          <p:cNvSpPr>
            <a:spLocks noGrp="1"/>
          </p:cNvSpPr>
          <p:nvPr>
            <p:ph type="body" sz="quarter" idx="25" hasCustomPrompt="1"/>
          </p:nvPr>
        </p:nvSpPr>
        <p:spPr>
          <a:xfrm>
            <a:off x="1214898" y="1808163"/>
            <a:ext cx="9763200" cy="295136"/>
          </a:xfrm>
        </p:spPr>
        <p:txBody>
          <a:bodyPr tIns="36000" bIns="36000">
            <a:noAutofit/>
          </a:bodyPr>
          <a:lstStyle>
            <a:lvl1pPr algn="l">
              <a:defRPr b="1">
                <a:latin typeface="+mj-lt"/>
              </a:defRPr>
            </a:lvl1pPr>
          </a:lstStyle>
          <a:p>
            <a:pPr lvl="0"/>
            <a:r>
              <a:rPr lang="en-US"/>
              <a:t>Chart Title</a:t>
            </a:r>
          </a:p>
        </p:txBody>
      </p:sp>
      <p:sp>
        <p:nvSpPr>
          <p:cNvPr id="6" name="Chart Placeholder 4">
            <a:extLst>
              <a:ext uri="{FF2B5EF4-FFF2-40B4-BE49-F238E27FC236}">
                <a16:creationId xmlns:a16="http://schemas.microsoft.com/office/drawing/2014/main" id="{258818C0-D921-09C9-9030-F6AEF0FC572E}"/>
              </a:ext>
            </a:extLst>
          </p:cNvPr>
          <p:cNvSpPr>
            <a:spLocks noGrp="1"/>
          </p:cNvSpPr>
          <p:nvPr>
            <p:ph type="chart" sz="quarter" idx="26"/>
          </p:nvPr>
        </p:nvSpPr>
        <p:spPr>
          <a:xfrm>
            <a:off x="1214898" y="2319199"/>
            <a:ext cx="9763200" cy="3881576"/>
          </a:xfrm>
        </p:spPr>
        <p:txBody>
          <a:bodyPr/>
          <a:lstStyle/>
          <a:p>
            <a:r>
              <a:rPr lang="en-US" dirty="0"/>
              <a:t>Click icon to add chart</a:t>
            </a:r>
            <a:endParaRPr lang="en-IN" dirty="0"/>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8" name="Text Placeholder 11">
            <a:extLst>
              <a:ext uri="{FF2B5EF4-FFF2-40B4-BE49-F238E27FC236}">
                <a16:creationId xmlns:a16="http://schemas.microsoft.com/office/drawing/2014/main" id="{313712B4-9918-509E-0C9C-CD498C7CB717}"/>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3" name="Text Placeholder 6">
            <a:extLst>
              <a:ext uri="{FF2B5EF4-FFF2-40B4-BE49-F238E27FC236}">
                <a16:creationId xmlns:a16="http://schemas.microsoft.com/office/drawing/2014/main" id="{15F896A8-7D1F-F045-8968-106189EA4C97}"/>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2826424371"/>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Chart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497B1A5-6900-AF93-1DC8-A2F7B237E3EB}"/>
              </a:ext>
            </a:extLst>
          </p:cNvPr>
          <p:cNvSpPr>
            <a:spLocks noGrp="1"/>
          </p:cNvSpPr>
          <p:nvPr>
            <p:ph type="title" hasCustomPrompt="1"/>
          </p:nvPr>
        </p:nvSpPr>
        <p:spPr>
          <a:xfrm>
            <a:off x="5987963" y="1592263"/>
            <a:ext cx="4989140" cy="1835944"/>
          </a:xfrm>
        </p:spPr>
        <p:txBody>
          <a:bodyPr/>
          <a:lstStyle>
            <a:lvl1pPr>
              <a:defRPr sz="5400"/>
            </a:lvl1pPr>
          </a:lstStyle>
          <a:p>
            <a:r>
              <a:rPr lang="en-GB" dirty="0"/>
              <a:t>Place Short Headline Here</a:t>
            </a:r>
            <a:endParaRPr lang="en-US"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32">
            <a:extLst>
              <a:ext uri="{FF2B5EF4-FFF2-40B4-BE49-F238E27FC236}">
                <a16:creationId xmlns:a16="http://schemas.microsoft.com/office/drawing/2014/main" id="{28A4C9B4-574C-42C2-8DFC-E7BF395CCD61}"/>
              </a:ext>
            </a:extLst>
          </p:cNvPr>
          <p:cNvSpPr>
            <a:spLocks noGrp="1"/>
          </p:cNvSpPr>
          <p:nvPr>
            <p:ph type="body" sz="quarter" idx="25" hasCustomPrompt="1"/>
          </p:nvPr>
        </p:nvSpPr>
        <p:spPr>
          <a:xfrm>
            <a:off x="1214897" y="4948856"/>
            <a:ext cx="3992100" cy="295136"/>
          </a:xfrm>
        </p:spPr>
        <p:txBody>
          <a:bodyPr tIns="36000" bIns="36000">
            <a:noAutofit/>
          </a:bodyPr>
          <a:lstStyle>
            <a:lvl1pPr algn="l">
              <a:defRPr sz="1400" b="1" i="0">
                <a:latin typeface="+mj-lt"/>
              </a:defRPr>
            </a:lvl1pPr>
          </a:lstStyle>
          <a:p>
            <a:pPr lvl="0"/>
            <a:r>
              <a:rPr lang="en-US"/>
              <a:t>Chart Title</a:t>
            </a:r>
            <a:endParaRPr lang="en-IN"/>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1214897" y="1592263"/>
            <a:ext cx="3992100" cy="3255039"/>
          </a:xfrm>
        </p:spPr>
        <p:txBody>
          <a:bodyPr/>
          <a:lstStyle/>
          <a:p>
            <a:r>
              <a:rPr lang="en-US" dirty="0"/>
              <a:t>Click icon to add chart</a:t>
            </a:r>
            <a:endParaRPr lang="en-IN" dirty="0"/>
          </a:p>
        </p:txBody>
      </p:sp>
      <p:sp>
        <p:nvSpPr>
          <p:cNvPr id="11" name="Text Placeholder 15">
            <a:extLst>
              <a:ext uri="{FF2B5EF4-FFF2-40B4-BE49-F238E27FC236}">
                <a16:creationId xmlns:a16="http://schemas.microsoft.com/office/drawing/2014/main" id="{535FC49B-7C0D-502F-3E8D-0410206D188E}"/>
              </a:ext>
            </a:extLst>
          </p:cNvPr>
          <p:cNvSpPr>
            <a:spLocks noGrp="1"/>
          </p:cNvSpPr>
          <p:nvPr>
            <p:ph type="body" sz="quarter" idx="15" hasCustomPrompt="1"/>
          </p:nvPr>
        </p:nvSpPr>
        <p:spPr>
          <a:xfrm>
            <a:off x="1214897" y="5265736"/>
            <a:ext cx="3992100" cy="9350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3" name="Text Placeholder 15">
            <a:extLst>
              <a:ext uri="{FF2B5EF4-FFF2-40B4-BE49-F238E27FC236}">
                <a16:creationId xmlns:a16="http://schemas.microsoft.com/office/drawing/2014/main" id="{35CD2AD7-5518-94F8-8BA5-7E9457338F31}"/>
              </a:ext>
            </a:extLst>
          </p:cNvPr>
          <p:cNvSpPr>
            <a:spLocks noGrp="1"/>
          </p:cNvSpPr>
          <p:nvPr>
            <p:ph type="body" sz="quarter" idx="29" hasCustomPrompt="1"/>
          </p:nvPr>
        </p:nvSpPr>
        <p:spPr>
          <a:xfrm>
            <a:off x="5987963" y="3429000"/>
            <a:ext cx="4989600" cy="1836738"/>
          </a:xfrm>
        </p:spPr>
        <p:txBody>
          <a:bodyPr anchor="t"/>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15698536-B1F5-D558-6D44-0A5299D64C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5" name="Text Placeholder 6">
            <a:extLst>
              <a:ext uri="{FF2B5EF4-FFF2-40B4-BE49-F238E27FC236}">
                <a16:creationId xmlns:a16="http://schemas.microsoft.com/office/drawing/2014/main" id="{B92D2036-6995-E4EB-B49F-0E40A8CC5183}"/>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1880754924"/>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hart 2">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32">
            <a:extLst>
              <a:ext uri="{FF2B5EF4-FFF2-40B4-BE49-F238E27FC236}">
                <a16:creationId xmlns:a16="http://schemas.microsoft.com/office/drawing/2014/main" id="{28A4C9B4-574C-42C2-8DFC-E7BF395CCD61}"/>
              </a:ext>
            </a:extLst>
          </p:cNvPr>
          <p:cNvSpPr>
            <a:spLocks noGrp="1"/>
          </p:cNvSpPr>
          <p:nvPr>
            <p:ph type="body" sz="quarter" idx="25" hasCustomPrompt="1"/>
          </p:nvPr>
        </p:nvSpPr>
        <p:spPr>
          <a:xfrm>
            <a:off x="1214897" y="1808163"/>
            <a:ext cx="4773600" cy="295136"/>
          </a:xfrm>
        </p:spPr>
        <p:txBody>
          <a:bodyPr tIns="36000" bIns="36000">
            <a:noAutofit/>
          </a:bodyPr>
          <a:lstStyle>
            <a:lvl1pPr algn="l">
              <a:defRPr b="1">
                <a:latin typeface="+mj-lt"/>
              </a:defRPr>
            </a:lvl1pPr>
          </a:lstStyle>
          <a:p>
            <a:pPr lvl="0"/>
            <a:r>
              <a:rPr lang="en-US"/>
              <a:t>Chart Title</a:t>
            </a:r>
            <a:endParaRPr lang="en-IN"/>
          </a:p>
        </p:txBody>
      </p:sp>
      <p:sp>
        <p:nvSpPr>
          <p:cNvPr id="5" name="Text Placeholder 32">
            <a:extLst>
              <a:ext uri="{FF2B5EF4-FFF2-40B4-BE49-F238E27FC236}">
                <a16:creationId xmlns:a16="http://schemas.microsoft.com/office/drawing/2014/main" id="{6FE59698-CCC3-CE59-B21C-F7E5971373FF}"/>
              </a:ext>
            </a:extLst>
          </p:cNvPr>
          <p:cNvSpPr>
            <a:spLocks noGrp="1"/>
          </p:cNvSpPr>
          <p:nvPr>
            <p:ph type="body" sz="quarter" idx="26" hasCustomPrompt="1"/>
          </p:nvPr>
        </p:nvSpPr>
        <p:spPr>
          <a:xfrm>
            <a:off x="6203963" y="1808163"/>
            <a:ext cx="4773600" cy="295136"/>
          </a:xfrm>
        </p:spPr>
        <p:txBody>
          <a:bodyPr tIns="36000" bIns="36000">
            <a:noAutofit/>
          </a:bodyPr>
          <a:lstStyle>
            <a:lvl1pPr algn="l">
              <a:defRPr b="1">
                <a:latin typeface="+mj-lt"/>
              </a:defRPr>
            </a:lvl1pPr>
          </a:lstStyle>
          <a:p>
            <a:pPr lvl="0"/>
            <a:r>
              <a:rPr lang="en-US"/>
              <a:t>Chart Title</a:t>
            </a:r>
            <a:endParaRPr lang="en-IN"/>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1214897" y="2139489"/>
            <a:ext cx="4773600" cy="4061286"/>
          </a:xfrm>
        </p:spPr>
        <p:txBody>
          <a:bodyPr/>
          <a:lstStyle/>
          <a:p>
            <a:r>
              <a:rPr lang="en-US" dirty="0"/>
              <a:t>Click icon to add chart</a:t>
            </a:r>
            <a:endParaRPr lang="en-IN" dirty="0"/>
          </a:p>
        </p:txBody>
      </p:sp>
      <p:sp>
        <p:nvSpPr>
          <p:cNvPr id="8" name="Chart Placeholder 4">
            <a:extLst>
              <a:ext uri="{FF2B5EF4-FFF2-40B4-BE49-F238E27FC236}">
                <a16:creationId xmlns:a16="http://schemas.microsoft.com/office/drawing/2014/main" id="{F84278DA-B506-60AC-79AB-12755816FBCF}"/>
              </a:ext>
            </a:extLst>
          </p:cNvPr>
          <p:cNvSpPr>
            <a:spLocks noGrp="1"/>
          </p:cNvSpPr>
          <p:nvPr>
            <p:ph type="chart" sz="quarter" idx="28"/>
          </p:nvPr>
        </p:nvSpPr>
        <p:spPr>
          <a:xfrm>
            <a:off x="6203963" y="2139489"/>
            <a:ext cx="4773600" cy="4061286"/>
          </a:xfrm>
        </p:spPr>
        <p:txBody>
          <a:bodyPr/>
          <a:lstStyle/>
          <a:p>
            <a:r>
              <a:rPr lang="en-US" dirty="0"/>
              <a:t>Click icon to add chart</a:t>
            </a:r>
            <a:endParaRPr lang="en-IN" dirty="0"/>
          </a:p>
        </p:txBody>
      </p:sp>
      <p:sp>
        <p:nvSpPr>
          <p:cNvPr id="9" name="Text Placeholder 11">
            <a:extLst>
              <a:ext uri="{FF2B5EF4-FFF2-40B4-BE49-F238E27FC236}">
                <a16:creationId xmlns:a16="http://schemas.microsoft.com/office/drawing/2014/main" id="{3D8AB773-A4D0-C976-0DD9-D6F269A8DC35}"/>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0" name="Title 1">
            <a:extLst>
              <a:ext uri="{FF2B5EF4-FFF2-40B4-BE49-F238E27FC236}">
                <a16:creationId xmlns:a16="http://schemas.microsoft.com/office/drawing/2014/main" id="{6A57D2E0-F38F-B873-1DA8-3747597119ED}"/>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1" name="Text Placeholder 11">
            <a:extLst>
              <a:ext uri="{FF2B5EF4-FFF2-40B4-BE49-F238E27FC236}">
                <a16:creationId xmlns:a16="http://schemas.microsoft.com/office/drawing/2014/main" id="{72299F9C-799E-D0A9-FD63-4782056F2D1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3" name="Text Placeholder 6">
            <a:extLst>
              <a:ext uri="{FF2B5EF4-FFF2-40B4-BE49-F238E27FC236}">
                <a16:creationId xmlns:a16="http://schemas.microsoft.com/office/drawing/2014/main" id="{ACD61D7F-7F83-11D3-403C-C233464A5308}"/>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387604249"/>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hart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350D08A-37E1-83AB-61AB-C560803A4E9A}"/>
              </a:ext>
            </a:extLst>
          </p:cNvPr>
          <p:cNvSpPr/>
          <p:nvPr/>
        </p:nvSpPr>
        <p:spPr>
          <a:xfrm>
            <a:off x="2997200" y="0"/>
            <a:ext cx="91948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2">
            <a:extLst>
              <a:ext uri="{FF2B5EF4-FFF2-40B4-BE49-F238E27FC236}">
                <a16:creationId xmlns:a16="http://schemas.microsoft.com/office/drawing/2014/main" id="{051DF5E6-413B-AD23-28CB-D2B2025E616D}"/>
              </a:ext>
            </a:extLst>
          </p:cNvPr>
          <p:cNvSpPr>
            <a:spLocks noGrp="1"/>
          </p:cNvSpPr>
          <p:nvPr>
            <p:ph type="body" sz="quarter" idx="27" hasCustomPrompt="1"/>
          </p:nvPr>
        </p:nvSpPr>
        <p:spPr>
          <a:xfrm>
            <a:off x="6203951" y="2163925"/>
            <a:ext cx="2774950" cy="295136"/>
          </a:xfrm>
        </p:spPr>
        <p:txBody>
          <a:bodyPr wrap="square" tIns="36000" bIns="36000" anchor="b">
            <a:noAutofit/>
          </a:bodyPr>
          <a:lstStyle>
            <a:lvl1pPr algn="l">
              <a:defRPr sz="1400" b="1">
                <a:latin typeface="+mj-lt"/>
              </a:defRPr>
            </a:lvl1pPr>
          </a:lstStyle>
          <a:p>
            <a:pPr lvl="0"/>
            <a:r>
              <a:rPr lang="en-US"/>
              <a:t>Chart Title</a:t>
            </a:r>
            <a:endParaRPr lang="en-IN"/>
          </a:p>
        </p:txBody>
      </p:sp>
      <p:sp>
        <p:nvSpPr>
          <p:cNvPr id="5" name="Text Placeholder 32">
            <a:extLst>
              <a:ext uri="{FF2B5EF4-FFF2-40B4-BE49-F238E27FC236}">
                <a16:creationId xmlns:a16="http://schemas.microsoft.com/office/drawing/2014/main" id="{21440404-BDAE-48F5-43AC-B58950C2849D}"/>
              </a:ext>
            </a:extLst>
          </p:cNvPr>
          <p:cNvSpPr>
            <a:spLocks noGrp="1"/>
          </p:cNvSpPr>
          <p:nvPr>
            <p:ph type="body" sz="quarter" idx="28" hasCustomPrompt="1"/>
          </p:nvPr>
        </p:nvSpPr>
        <p:spPr>
          <a:xfrm>
            <a:off x="3213101" y="2163925"/>
            <a:ext cx="2774949" cy="295136"/>
          </a:xfrm>
        </p:spPr>
        <p:txBody>
          <a:bodyPr wrap="square" tIns="36000" bIns="36000" anchor="b">
            <a:noAutofit/>
          </a:bodyPr>
          <a:lstStyle>
            <a:lvl1pPr algn="l">
              <a:defRPr sz="1400" b="1">
                <a:latin typeface="+mj-lt"/>
              </a:defRPr>
            </a:lvl1pPr>
          </a:lstStyle>
          <a:p>
            <a:pPr lvl="0"/>
            <a:r>
              <a:rPr lang="en-US"/>
              <a:t>Chart Title</a:t>
            </a:r>
            <a:endParaRPr lang="en-IN"/>
          </a:p>
        </p:txBody>
      </p:sp>
      <p:sp>
        <p:nvSpPr>
          <p:cNvPr id="9" name="Text Placeholder 32">
            <a:extLst>
              <a:ext uri="{FF2B5EF4-FFF2-40B4-BE49-F238E27FC236}">
                <a16:creationId xmlns:a16="http://schemas.microsoft.com/office/drawing/2014/main" id="{1B0E42BB-361F-6731-E0C2-16FD52446C15}"/>
              </a:ext>
            </a:extLst>
          </p:cNvPr>
          <p:cNvSpPr>
            <a:spLocks noGrp="1"/>
          </p:cNvSpPr>
          <p:nvPr>
            <p:ph type="body" sz="quarter" idx="29" hasCustomPrompt="1"/>
          </p:nvPr>
        </p:nvSpPr>
        <p:spPr>
          <a:xfrm>
            <a:off x="9197975" y="2163925"/>
            <a:ext cx="2774950" cy="295136"/>
          </a:xfrm>
        </p:spPr>
        <p:txBody>
          <a:bodyPr wrap="square" tIns="36000" bIns="36000" anchor="b">
            <a:noAutofit/>
          </a:bodyPr>
          <a:lstStyle>
            <a:lvl1pPr algn="l">
              <a:defRPr sz="1400" b="1">
                <a:latin typeface="+mj-lt"/>
              </a:defRPr>
            </a:lvl1pPr>
          </a:lstStyle>
          <a:p>
            <a:pPr lvl="0"/>
            <a:r>
              <a:rPr lang="en-US"/>
              <a:t>Chart Title</a:t>
            </a:r>
            <a:endParaRPr lang="en-IN"/>
          </a:p>
        </p:txBody>
      </p:sp>
      <p:sp>
        <p:nvSpPr>
          <p:cNvPr id="10" name="Chart Placeholder 4">
            <a:extLst>
              <a:ext uri="{FF2B5EF4-FFF2-40B4-BE49-F238E27FC236}">
                <a16:creationId xmlns:a16="http://schemas.microsoft.com/office/drawing/2014/main" id="{D12DB5EF-2EAF-2E25-24D1-5E7977C0EEC7}"/>
              </a:ext>
            </a:extLst>
          </p:cNvPr>
          <p:cNvSpPr>
            <a:spLocks noGrp="1"/>
          </p:cNvSpPr>
          <p:nvPr>
            <p:ph type="chart" sz="quarter" idx="31"/>
          </p:nvPr>
        </p:nvSpPr>
        <p:spPr>
          <a:xfrm>
            <a:off x="3212450" y="2671761"/>
            <a:ext cx="2775600" cy="2593977"/>
          </a:xfrm>
        </p:spPr>
        <p:txBody>
          <a:bodyPr/>
          <a:lstStyle/>
          <a:p>
            <a:r>
              <a:rPr lang="en-US" dirty="0"/>
              <a:t>Click icon to add chart</a:t>
            </a:r>
            <a:endParaRPr lang="en-IN" dirty="0"/>
          </a:p>
        </p:txBody>
      </p:sp>
      <p:sp>
        <p:nvSpPr>
          <p:cNvPr id="11" name="Chart Placeholder 4">
            <a:extLst>
              <a:ext uri="{FF2B5EF4-FFF2-40B4-BE49-F238E27FC236}">
                <a16:creationId xmlns:a16="http://schemas.microsoft.com/office/drawing/2014/main" id="{833E1FA3-43C7-22FB-BF64-7D4E92E5061B}"/>
              </a:ext>
            </a:extLst>
          </p:cNvPr>
          <p:cNvSpPr>
            <a:spLocks noGrp="1"/>
          </p:cNvSpPr>
          <p:nvPr>
            <p:ph type="chart" sz="quarter" idx="32"/>
          </p:nvPr>
        </p:nvSpPr>
        <p:spPr>
          <a:xfrm>
            <a:off x="6203301" y="2671761"/>
            <a:ext cx="2775600" cy="2593977"/>
          </a:xfrm>
        </p:spPr>
        <p:txBody>
          <a:bodyPr/>
          <a:lstStyle/>
          <a:p>
            <a:r>
              <a:rPr lang="en-US" dirty="0"/>
              <a:t>Click icon to add chart</a:t>
            </a:r>
            <a:endParaRPr lang="en-IN" dirty="0"/>
          </a:p>
        </p:txBody>
      </p:sp>
      <p:sp>
        <p:nvSpPr>
          <p:cNvPr id="12" name="Chart Placeholder 4">
            <a:extLst>
              <a:ext uri="{FF2B5EF4-FFF2-40B4-BE49-F238E27FC236}">
                <a16:creationId xmlns:a16="http://schemas.microsoft.com/office/drawing/2014/main" id="{A1D40670-0BCC-FA2F-25D7-19F73E5E611B}"/>
              </a:ext>
            </a:extLst>
          </p:cNvPr>
          <p:cNvSpPr>
            <a:spLocks noGrp="1"/>
          </p:cNvSpPr>
          <p:nvPr>
            <p:ph type="chart" sz="quarter" idx="33"/>
          </p:nvPr>
        </p:nvSpPr>
        <p:spPr>
          <a:xfrm>
            <a:off x="9197325" y="2671761"/>
            <a:ext cx="2775600" cy="2593977"/>
          </a:xfrm>
        </p:spPr>
        <p:txBody>
          <a:bodyPr/>
          <a:lstStyle/>
          <a:p>
            <a:r>
              <a:rPr lang="en-US" dirty="0"/>
              <a:t>Click icon to add chart</a:t>
            </a:r>
            <a:endParaRPr lang="en-IN" dirty="0"/>
          </a:p>
        </p:txBody>
      </p:sp>
      <p:sp>
        <p:nvSpPr>
          <p:cNvPr id="3" name="Title 1">
            <a:extLst>
              <a:ext uri="{FF2B5EF4-FFF2-40B4-BE49-F238E27FC236}">
                <a16:creationId xmlns:a16="http://schemas.microsoft.com/office/drawing/2014/main" id="{0CE0955E-864B-0BB4-0333-85EAB5F627E5}"/>
              </a:ext>
            </a:extLst>
          </p:cNvPr>
          <p:cNvSpPr>
            <a:spLocks noGrp="1"/>
          </p:cNvSpPr>
          <p:nvPr>
            <p:ph type="title" hasCustomPrompt="1"/>
          </p:nvPr>
        </p:nvSpPr>
        <p:spPr>
          <a:xfrm>
            <a:off x="219076" y="441325"/>
            <a:ext cx="2559049" cy="2016125"/>
          </a:xfrm>
        </p:spPr>
        <p:txBody>
          <a:bodyPr anchor="b"/>
          <a:lstStyle>
            <a:lvl1pPr>
              <a:defRPr/>
            </a:lvl1pPr>
          </a:lstStyle>
          <a:p>
            <a:r>
              <a:rPr lang="en-GB" dirty="0"/>
              <a:t>Place Headline Here</a:t>
            </a:r>
            <a:endParaRPr lang="en-US" dirty="0"/>
          </a:p>
        </p:txBody>
      </p:sp>
      <p:sp>
        <p:nvSpPr>
          <p:cNvPr id="7" name="Text Placeholder 8">
            <a:extLst>
              <a:ext uri="{FF2B5EF4-FFF2-40B4-BE49-F238E27FC236}">
                <a16:creationId xmlns:a16="http://schemas.microsoft.com/office/drawing/2014/main" id="{A7896C6C-12AE-E130-B6AB-54B17AFD6DDF}"/>
              </a:ext>
            </a:extLst>
          </p:cNvPr>
          <p:cNvSpPr>
            <a:spLocks noGrp="1"/>
          </p:cNvSpPr>
          <p:nvPr>
            <p:ph type="body" sz="quarter" idx="13" hasCustomPrompt="1"/>
          </p:nvPr>
        </p:nvSpPr>
        <p:spPr>
          <a:xfrm>
            <a:off x="219076" y="2671762"/>
            <a:ext cx="2559049" cy="3744913"/>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Text Placeholder 11">
            <a:extLst>
              <a:ext uri="{FF2B5EF4-FFF2-40B4-BE49-F238E27FC236}">
                <a16:creationId xmlns:a16="http://schemas.microsoft.com/office/drawing/2014/main" id="{4F0B3339-D996-F77F-8F19-3F4C48BA0ADF}"/>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E6E469A6-6000-BA6C-B497-7DFBED150EA4}"/>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56C6DD0E-175F-3A13-1216-B623EA5BEDB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6" name="Text Placeholder 6">
            <a:extLst>
              <a:ext uri="{FF2B5EF4-FFF2-40B4-BE49-F238E27FC236}">
                <a16:creationId xmlns:a16="http://schemas.microsoft.com/office/drawing/2014/main" id="{4F151167-0666-DBD2-CD66-00BBA92E3D62}"/>
              </a:ext>
            </a:extLst>
          </p:cNvPr>
          <p:cNvSpPr>
            <a:spLocks noGrp="1"/>
          </p:cNvSpPr>
          <p:nvPr>
            <p:ph type="body" sz="quarter" idx="34"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74641102"/>
      </p:ext>
    </p:extLst>
  </p:cSld>
  <p:clrMapOvr>
    <a:masterClrMapping/>
  </p:clrMapOvr>
  <p:extLst>
    <p:ext uri="{DCECCB84-F9BA-43D5-87BE-67443E8EF086}">
      <p15:sldGuideLst xmlns:p15="http://schemas.microsoft.com/office/powerpoint/2012/main">
        <p15:guide id="4" pos="3908">
          <p15:clr>
            <a:srgbClr val="A4A3A4"/>
          </p15:clr>
        </p15:guide>
        <p15:guide id="5" pos="5656">
          <p15:clr>
            <a:srgbClr val="A4A3A4"/>
          </p15:clr>
        </p15:guide>
        <p15:guide id="6" pos="2024">
          <p15:clr>
            <a:srgbClr val="A4A3A4"/>
          </p15:clr>
        </p15:guide>
        <p15:guide id="9" pos="3772">
          <p15:clr>
            <a:srgbClr val="A4A3A4"/>
          </p15:clr>
        </p15:guide>
        <p15:guide id="10" pos="5792">
          <p15:clr>
            <a:srgbClr val="A4A3A4"/>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hart 4">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cxnSp>
        <p:nvCxnSpPr>
          <p:cNvPr id="39" name="Straight Connector 38">
            <a:extLst>
              <a:ext uri="{FF2B5EF4-FFF2-40B4-BE49-F238E27FC236}">
                <a16:creationId xmlns:a16="http://schemas.microsoft.com/office/drawing/2014/main" id="{F360787E-175B-ADEF-6920-D48587607C63}"/>
              </a:ext>
            </a:extLst>
          </p:cNvPr>
          <p:cNvCxnSpPr>
            <a:cxnSpLocks/>
          </p:cNvCxnSpPr>
          <p:nvPr/>
        </p:nvCxnSpPr>
        <p:spPr>
          <a:xfrm>
            <a:off x="6096230"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AA8653E-761B-DDED-EA29-BB603877289E}"/>
              </a:ext>
            </a:extLst>
          </p:cNvPr>
          <p:cNvCxnSpPr>
            <a:cxnSpLocks/>
          </p:cNvCxnSpPr>
          <p:nvPr/>
        </p:nvCxnSpPr>
        <p:spPr>
          <a:xfrm flipV="1">
            <a:off x="1214438" y="4004469"/>
            <a:ext cx="976320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Text Placeholder 32">
            <a:extLst>
              <a:ext uri="{FF2B5EF4-FFF2-40B4-BE49-F238E27FC236}">
                <a16:creationId xmlns:a16="http://schemas.microsoft.com/office/drawing/2014/main" id="{742CD427-FA8E-C5F8-2A29-439990E5E1DC}"/>
              </a:ext>
            </a:extLst>
          </p:cNvPr>
          <p:cNvSpPr>
            <a:spLocks noGrp="1"/>
          </p:cNvSpPr>
          <p:nvPr>
            <p:ph type="body" sz="quarter" idx="25" hasCustomPrompt="1"/>
          </p:nvPr>
        </p:nvSpPr>
        <p:spPr>
          <a:xfrm>
            <a:off x="1214895" y="1808163"/>
            <a:ext cx="4773600" cy="288147"/>
          </a:xfrm>
        </p:spPr>
        <p:txBody>
          <a:bodyPr wrap="square" tIns="36000" bIns="36000">
            <a:spAutoFit/>
          </a:bodyPr>
          <a:lstStyle>
            <a:lvl1pPr algn="l">
              <a:defRPr sz="1400" b="1">
                <a:latin typeface="+mj-lt"/>
              </a:defRPr>
            </a:lvl1pPr>
          </a:lstStyle>
          <a:p>
            <a:pPr lvl="0"/>
            <a:r>
              <a:rPr lang="en-US"/>
              <a:t>Chart Title</a:t>
            </a:r>
            <a:endParaRPr lang="en-IN"/>
          </a:p>
        </p:txBody>
      </p:sp>
      <p:sp>
        <p:nvSpPr>
          <p:cNvPr id="35" name="Text Placeholder 32">
            <a:extLst>
              <a:ext uri="{FF2B5EF4-FFF2-40B4-BE49-F238E27FC236}">
                <a16:creationId xmlns:a16="http://schemas.microsoft.com/office/drawing/2014/main" id="{237005ED-2CAA-596E-EC39-84E272C31A14}"/>
              </a:ext>
            </a:extLst>
          </p:cNvPr>
          <p:cNvSpPr>
            <a:spLocks noGrp="1"/>
          </p:cNvSpPr>
          <p:nvPr>
            <p:ph type="body" sz="quarter" idx="26" hasCustomPrompt="1"/>
          </p:nvPr>
        </p:nvSpPr>
        <p:spPr>
          <a:xfrm>
            <a:off x="6203963" y="1808163"/>
            <a:ext cx="4773600" cy="288147"/>
          </a:xfrm>
          <a:noFill/>
        </p:spPr>
        <p:txBody>
          <a:bodyPr tIns="36000" bIns="36000">
            <a:spAutoFit/>
          </a:bodyPr>
          <a:lstStyle>
            <a:lvl1pPr algn="l">
              <a:defRPr sz="1400" b="1">
                <a:latin typeface="+mj-lt"/>
              </a:defRPr>
            </a:lvl1pPr>
          </a:lstStyle>
          <a:p>
            <a:pPr lvl="0"/>
            <a:r>
              <a:rPr lang="en-US"/>
              <a:t>Chart Title</a:t>
            </a:r>
            <a:endParaRPr lang="en-IN"/>
          </a:p>
        </p:txBody>
      </p:sp>
      <p:sp>
        <p:nvSpPr>
          <p:cNvPr id="14" name="Text Placeholder 32">
            <a:extLst>
              <a:ext uri="{FF2B5EF4-FFF2-40B4-BE49-F238E27FC236}">
                <a16:creationId xmlns:a16="http://schemas.microsoft.com/office/drawing/2014/main" id="{326432A0-4AE3-7E1B-609A-553DB3F463FC}"/>
              </a:ext>
            </a:extLst>
          </p:cNvPr>
          <p:cNvSpPr>
            <a:spLocks noGrp="1"/>
          </p:cNvSpPr>
          <p:nvPr>
            <p:ph type="body" sz="quarter" idx="27" hasCustomPrompt="1"/>
          </p:nvPr>
        </p:nvSpPr>
        <p:spPr>
          <a:xfrm>
            <a:off x="1214895" y="4177062"/>
            <a:ext cx="4773600" cy="288147"/>
          </a:xfrm>
          <a:noFill/>
        </p:spPr>
        <p:txBody>
          <a:bodyPr wrap="square" tIns="36000" bIns="36000">
            <a:spAutoFit/>
          </a:bodyPr>
          <a:lstStyle>
            <a:lvl1pPr algn="l">
              <a:defRPr sz="1400" b="1">
                <a:latin typeface="+mj-lt"/>
              </a:defRPr>
            </a:lvl1pPr>
          </a:lstStyle>
          <a:p>
            <a:pPr lvl="0"/>
            <a:r>
              <a:rPr lang="en-US"/>
              <a:t>Chart Title</a:t>
            </a:r>
            <a:endParaRPr lang="en-IN"/>
          </a:p>
        </p:txBody>
      </p:sp>
      <p:sp>
        <p:nvSpPr>
          <p:cNvPr id="15" name="Text Placeholder 32">
            <a:extLst>
              <a:ext uri="{FF2B5EF4-FFF2-40B4-BE49-F238E27FC236}">
                <a16:creationId xmlns:a16="http://schemas.microsoft.com/office/drawing/2014/main" id="{CB6ADA97-970C-44EF-CC3C-FD52615F2CBF}"/>
              </a:ext>
            </a:extLst>
          </p:cNvPr>
          <p:cNvSpPr>
            <a:spLocks noGrp="1"/>
          </p:cNvSpPr>
          <p:nvPr>
            <p:ph type="body" sz="quarter" idx="28" hasCustomPrompt="1"/>
          </p:nvPr>
        </p:nvSpPr>
        <p:spPr>
          <a:xfrm>
            <a:off x="6203963" y="4177062"/>
            <a:ext cx="4773600" cy="288147"/>
          </a:xfrm>
          <a:noFill/>
        </p:spPr>
        <p:txBody>
          <a:bodyPr tIns="36000" bIns="36000">
            <a:spAutoFit/>
          </a:bodyPr>
          <a:lstStyle>
            <a:lvl1pPr algn="l">
              <a:defRPr sz="1400" b="1">
                <a:latin typeface="+mj-lt"/>
              </a:defRPr>
            </a:lvl1pPr>
          </a:lstStyle>
          <a:p>
            <a:pPr lvl="0"/>
            <a:r>
              <a:rPr lang="en-US"/>
              <a:t>Chart Title</a:t>
            </a:r>
            <a:endParaRPr lang="en-IN"/>
          </a:p>
        </p:txBody>
      </p:sp>
      <p:sp>
        <p:nvSpPr>
          <p:cNvPr id="8" name="Chart Placeholder 4">
            <a:extLst>
              <a:ext uri="{FF2B5EF4-FFF2-40B4-BE49-F238E27FC236}">
                <a16:creationId xmlns:a16="http://schemas.microsoft.com/office/drawing/2014/main" id="{AD96BC80-B5FB-D3A5-50FE-347FA678A124}"/>
              </a:ext>
            </a:extLst>
          </p:cNvPr>
          <p:cNvSpPr>
            <a:spLocks noGrp="1"/>
          </p:cNvSpPr>
          <p:nvPr>
            <p:ph type="chart" sz="quarter" idx="35"/>
          </p:nvPr>
        </p:nvSpPr>
        <p:spPr>
          <a:xfrm>
            <a:off x="1214899" y="4514849"/>
            <a:ext cx="4773600" cy="1685925"/>
          </a:xfrm>
          <a:noFill/>
        </p:spPr>
        <p:txBody>
          <a:bodyPr/>
          <a:lstStyle/>
          <a:p>
            <a:r>
              <a:rPr lang="en-US" dirty="0"/>
              <a:t>Click icon to add chart</a:t>
            </a:r>
            <a:endParaRPr lang="en-IN" dirty="0"/>
          </a:p>
        </p:txBody>
      </p:sp>
      <p:sp>
        <p:nvSpPr>
          <p:cNvPr id="9" name="Chart Placeholder 4">
            <a:extLst>
              <a:ext uri="{FF2B5EF4-FFF2-40B4-BE49-F238E27FC236}">
                <a16:creationId xmlns:a16="http://schemas.microsoft.com/office/drawing/2014/main" id="{99D70F9A-1665-FB70-5504-4F30AB5839E6}"/>
              </a:ext>
            </a:extLst>
          </p:cNvPr>
          <p:cNvSpPr>
            <a:spLocks noGrp="1"/>
          </p:cNvSpPr>
          <p:nvPr>
            <p:ph type="chart" sz="quarter" idx="36"/>
          </p:nvPr>
        </p:nvSpPr>
        <p:spPr>
          <a:xfrm>
            <a:off x="6203963" y="4514849"/>
            <a:ext cx="4773600" cy="1685925"/>
          </a:xfrm>
          <a:noFill/>
        </p:spPr>
        <p:txBody>
          <a:bodyPr/>
          <a:lstStyle/>
          <a:p>
            <a:r>
              <a:rPr lang="en-US" dirty="0"/>
              <a:t>Click icon to add chart</a:t>
            </a:r>
            <a:endParaRPr lang="en-IN" dirty="0"/>
          </a:p>
        </p:txBody>
      </p:sp>
      <p:sp>
        <p:nvSpPr>
          <p:cNvPr id="13" name="Chart Placeholder 4">
            <a:extLst>
              <a:ext uri="{FF2B5EF4-FFF2-40B4-BE49-F238E27FC236}">
                <a16:creationId xmlns:a16="http://schemas.microsoft.com/office/drawing/2014/main" id="{A593B42E-C41C-07B6-5175-49AC7FC50177}"/>
              </a:ext>
            </a:extLst>
          </p:cNvPr>
          <p:cNvSpPr>
            <a:spLocks noGrp="1"/>
          </p:cNvSpPr>
          <p:nvPr>
            <p:ph type="chart" sz="quarter" idx="38"/>
          </p:nvPr>
        </p:nvSpPr>
        <p:spPr>
          <a:xfrm>
            <a:off x="1214899" y="2139489"/>
            <a:ext cx="4773600" cy="1685925"/>
          </a:xfrm>
          <a:noFill/>
        </p:spPr>
        <p:txBody>
          <a:bodyPr/>
          <a:lstStyle/>
          <a:p>
            <a:r>
              <a:rPr lang="en-US" dirty="0"/>
              <a:t>Click icon to add chart</a:t>
            </a:r>
            <a:endParaRPr lang="en-IN" dirty="0"/>
          </a:p>
        </p:txBody>
      </p:sp>
      <p:sp>
        <p:nvSpPr>
          <p:cNvPr id="16" name="Chart Placeholder 4">
            <a:extLst>
              <a:ext uri="{FF2B5EF4-FFF2-40B4-BE49-F238E27FC236}">
                <a16:creationId xmlns:a16="http://schemas.microsoft.com/office/drawing/2014/main" id="{AE684D0F-751E-2A30-C92F-B2A8BFA659B1}"/>
              </a:ext>
            </a:extLst>
          </p:cNvPr>
          <p:cNvSpPr>
            <a:spLocks noGrp="1"/>
          </p:cNvSpPr>
          <p:nvPr>
            <p:ph type="chart" sz="quarter" idx="39"/>
          </p:nvPr>
        </p:nvSpPr>
        <p:spPr>
          <a:xfrm>
            <a:off x="6203963" y="2139489"/>
            <a:ext cx="4773600" cy="1685925"/>
          </a:xfrm>
          <a:noFill/>
        </p:spPr>
        <p:txBody>
          <a:bodyPr/>
          <a:lstStyle/>
          <a:p>
            <a:r>
              <a:rPr lang="en-US" dirty="0"/>
              <a:t>Click icon to add chart</a:t>
            </a:r>
            <a:endParaRPr lang="en-IN" dirty="0"/>
          </a:p>
        </p:txBody>
      </p:sp>
      <p:sp>
        <p:nvSpPr>
          <p:cNvPr id="4" name="Title 1">
            <a:extLst>
              <a:ext uri="{FF2B5EF4-FFF2-40B4-BE49-F238E27FC236}">
                <a16:creationId xmlns:a16="http://schemas.microsoft.com/office/drawing/2014/main" id="{2684D29C-E531-525B-3CA1-49B50DA22F86}"/>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5" name="Text Placeholder 11">
            <a:extLst>
              <a:ext uri="{FF2B5EF4-FFF2-40B4-BE49-F238E27FC236}">
                <a16:creationId xmlns:a16="http://schemas.microsoft.com/office/drawing/2014/main" id="{F8DD69E6-DFBD-2CF9-B6A1-57FBCE705959}"/>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7" name="Text Placeholder 11">
            <a:extLst>
              <a:ext uri="{FF2B5EF4-FFF2-40B4-BE49-F238E27FC236}">
                <a16:creationId xmlns:a16="http://schemas.microsoft.com/office/drawing/2014/main" id="{2016F98C-1FDE-DA1F-0BD6-512A20E6C5C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ext Placeholder 6">
            <a:extLst>
              <a:ext uri="{FF2B5EF4-FFF2-40B4-BE49-F238E27FC236}">
                <a16:creationId xmlns:a16="http://schemas.microsoft.com/office/drawing/2014/main" id="{2DA57C19-66A3-36D3-2BF4-E0F97E82FC27}"/>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351184451"/>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Headline and Data 3">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0" name="Text Placeholder 13">
            <a:extLst>
              <a:ext uri="{FF2B5EF4-FFF2-40B4-BE49-F238E27FC236}">
                <a16:creationId xmlns:a16="http://schemas.microsoft.com/office/drawing/2014/main" id="{B247CF64-D90E-8C05-7933-0165D651A822}"/>
              </a:ext>
            </a:extLst>
          </p:cNvPr>
          <p:cNvSpPr>
            <a:spLocks noGrp="1"/>
          </p:cNvSpPr>
          <p:nvPr>
            <p:ph type="body" sz="quarter" idx="14" hasCustomPrompt="1"/>
          </p:nvPr>
        </p:nvSpPr>
        <p:spPr>
          <a:xfrm>
            <a:off x="4990042" y="2603501"/>
            <a:ext cx="1778400" cy="991790"/>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3" name="Text Placeholder 13">
            <a:extLst>
              <a:ext uri="{FF2B5EF4-FFF2-40B4-BE49-F238E27FC236}">
                <a16:creationId xmlns:a16="http://schemas.microsoft.com/office/drawing/2014/main" id="{C89B8D67-838A-2AFA-F933-543EED2BE9AF}"/>
              </a:ext>
            </a:extLst>
          </p:cNvPr>
          <p:cNvSpPr>
            <a:spLocks noGrp="1"/>
          </p:cNvSpPr>
          <p:nvPr>
            <p:ph type="body" sz="quarter" idx="25" hasCustomPrompt="1"/>
          </p:nvPr>
        </p:nvSpPr>
        <p:spPr>
          <a:xfrm>
            <a:off x="7201959" y="2603501"/>
            <a:ext cx="1778400" cy="991790"/>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4" name="Text Placeholder 13">
            <a:extLst>
              <a:ext uri="{FF2B5EF4-FFF2-40B4-BE49-F238E27FC236}">
                <a16:creationId xmlns:a16="http://schemas.microsoft.com/office/drawing/2014/main" id="{429B9FF4-103D-BD78-6B73-FA42A7DE75F4}"/>
              </a:ext>
            </a:extLst>
          </p:cNvPr>
          <p:cNvSpPr>
            <a:spLocks noGrp="1"/>
          </p:cNvSpPr>
          <p:nvPr>
            <p:ph type="body" sz="quarter" idx="26" hasCustomPrompt="1"/>
          </p:nvPr>
        </p:nvSpPr>
        <p:spPr>
          <a:xfrm>
            <a:off x="9413876" y="2603501"/>
            <a:ext cx="1778400" cy="991790"/>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8" name="Text Placeholder 15">
            <a:extLst>
              <a:ext uri="{FF2B5EF4-FFF2-40B4-BE49-F238E27FC236}">
                <a16:creationId xmlns:a16="http://schemas.microsoft.com/office/drawing/2014/main" id="{E6EB3248-7D38-5723-252E-B7382ECA8AF0}"/>
              </a:ext>
            </a:extLst>
          </p:cNvPr>
          <p:cNvSpPr>
            <a:spLocks noGrp="1"/>
          </p:cNvSpPr>
          <p:nvPr>
            <p:ph type="body" sz="quarter" idx="15" hasCustomPrompt="1"/>
          </p:nvPr>
        </p:nvSpPr>
        <p:spPr>
          <a:xfrm>
            <a:off x="4990042" y="3689097"/>
            <a:ext cx="1778400" cy="157664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37" name="Text Placeholder 13">
            <a:extLst>
              <a:ext uri="{FF2B5EF4-FFF2-40B4-BE49-F238E27FC236}">
                <a16:creationId xmlns:a16="http://schemas.microsoft.com/office/drawing/2014/main" id="{973AC79D-F420-CA06-B91F-34D0342DEA03}"/>
              </a:ext>
            </a:extLst>
          </p:cNvPr>
          <p:cNvSpPr>
            <a:spLocks noGrp="1"/>
          </p:cNvSpPr>
          <p:nvPr>
            <p:ph type="body" sz="quarter" idx="29" hasCustomPrompt="1"/>
          </p:nvPr>
        </p:nvSpPr>
        <p:spPr>
          <a:xfrm>
            <a:off x="4990042" y="1592263"/>
            <a:ext cx="1778400" cy="1010445"/>
          </a:xfrm>
        </p:spPr>
        <p:txBody>
          <a:bodyPr anchor="ctr" anchorCtr="0"/>
          <a:lstStyle>
            <a:lvl1pPr marL="0" indent="0" algn="l">
              <a:spcBef>
                <a:spcPts val="0"/>
              </a:spcBef>
              <a:buFont typeface="Arial" panose="020B0604020202020204" pitchFamily="34" charset="0"/>
              <a:buNone/>
              <a:defRPr sz="44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$##B</a:t>
            </a:r>
          </a:p>
        </p:txBody>
      </p:sp>
      <p:sp>
        <p:nvSpPr>
          <p:cNvPr id="39" name="Text Placeholder 13">
            <a:extLst>
              <a:ext uri="{FF2B5EF4-FFF2-40B4-BE49-F238E27FC236}">
                <a16:creationId xmlns:a16="http://schemas.microsoft.com/office/drawing/2014/main" id="{F3186E30-81C3-4F2B-0FC4-186AF6C5BAD5}"/>
              </a:ext>
            </a:extLst>
          </p:cNvPr>
          <p:cNvSpPr>
            <a:spLocks noGrp="1"/>
          </p:cNvSpPr>
          <p:nvPr>
            <p:ph type="body" sz="quarter" idx="30" hasCustomPrompt="1"/>
          </p:nvPr>
        </p:nvSpPr>
        <p:spPr>
          <a:xfrm>
            <a:off x="7201959" y="1592263"/>
            <a:ext cx="1778400" cy="1010445"/>
          </a:xfrm>
        </p:spPr>
        <p:txBody>
          <a:bodyPr anchor="ctr" anchorCtr="0"/>
          <a:lstStyle>
            <a:lvl1pPr marL="0" indent="0" algn="l">
              <a:spcBef>
                <a:spcPts val="0"/>
              </a:spcBef>
              <a:buFont typeface="Arial" panose="020B0604020202020204" pitchFamily="34" charset="0"/>
              <a:buNone/>
              <a:defRPr sz="44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$##B</a:t>
            </a:r>
          </a:p>
        </p:txBody>
      </p:sp>
      <p:sp>
        <p:nvSpPr>
          <p:cNvPr id="40" name="Text Placeholder 13">
            <a:extLst>
              <a:ext uri="{FF2B5EF4-FFF2-40B4-BE49-F238E27FC236}">
                <a16:creationId xmlns:a16="http://schemas.microsoft.com/office/drawing/2014/main" id="{5EEFCD91-A7D0-DBD7-93EE-5228C94AE59F}"/>
              </a:ext>
            </a:extLst>
          </p:cNvPr>
          <p:cNvSpPr>
            <a:spLocks noGrp="1"/>
          </p:cNvSpPr>
          <p:nvPr>
            <p:ph type="body" sz="quarter" idx="31" hasCustomPrompt="1"/>
          </p:nvPr>
        </p:nvSpPr>
        <p:spPr>
          <a:xfrm>
            <a:off x="9413876" y="1592263"/>
            <a:ext cx="1778400" cy="1010445"/>
          </a:xfrm>
        </p:spPr>
        <p:txBody>
          <a:bodyPr anchor="ctr" anchorCtr="0"/>
          <a:lstStyle>
            <a:lvl1pPr marL="0" indent="0" algn="l">
              <a:spcBef>
                <a:spcPts val="0"/>
              </a:spcBef>
              <a:buFont typeface="Arial" panose="020B0604020202020204" pitchFamily="34" charset="0"/>
              <a:buNone/>
              <a:defRPr sz="44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$##B</a:t>
            </a:r>
          </a:p>
        </p:txBody>
      </p:sp>
      <p:sp>
        <p:nvSpPr>
          <p:cNvPr id="42" name="Text Placeholder 15">
            <a:extLst>
              <a:ext uri="{FF2B5EF4-FFF2-40B4-BE49-F238E27FC236}">
                <a16:creationId xmlns:a16="http://schemas.microsoft.com/office/drawing/2014/main" id="{894F938E-D4F1-9714-D7EB-F580B409A8E0}"/>
              </a:ext>
            </a:extLst>
          </p:cNvPr>
          <p:cNvSpPr>
            <a:spLocks noGrp="1"/>
          </p:cNvSpPr>
          <p:nvPr>
            <p:ph type="body" sz="quarter" idx="33" hasCustomPrompt="1"/>
          </p:nvPr>
        </p:nvSpPr>
        <p:spPr>
          <a:xfrm>
            <a:off x="7201959" y="3689097"/>
            <a:ext cx="1778400" cy="157664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3" name="Text Placeholder 15">
            <a:extLst>
              <a:ext uri="{FF2B5EF4-FFF2-40B4-BE49-F238E27FC236}">
                <a16:creationId xmlns:a16="http://schemas.microsoft.com/office/drawing/2014/main" id="{8B02309C-A962-1073-59C9-3CC174F17A99}"/>
              </a:ext>
            </a:extLst>
          </p:cNvPr>
          <p:cNvSpPr>
            <a:spLocks noGrp="1"/>
          </p:cNvSpPr>
          <p:nvPr>
            <p:ph type="body" sz="quarter" idx="34" hasCustomPrompt="1"/>
          </p:nvPr>
        </p:nvSpPr>
        <p:spPr>
          <a:xfrm>
            <a:off x="9413876" y="3689097"/>
            <a:ext cx="1778400" cy="157664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7" name="Picture Placeholder 6">
            <a:extLst>
              <a:ext uri="{FF2B5EF4-FFF2-40B4-BE49-F238E27FC236}">
                <a16:creationId xmlns:a16="http://schemas.microsoft.com/office/drawing/2014/main" id="{578C2D75-F3B1-20F5-F015-1F3B9ABBE869}"/>
              </a:ext>
            </a:extLst>
          </p:cNvPr>
          <p:cNvSpPr>
            <a:spLocks noGrp="1"/>
          </p:cNvSpPr>
          <p:nvPr>
            <p:ph type="pic" sz="quarter" idx="36" hasCustomPrompt="1"/>
          </p:nvPr>
        </p:nvSpPr>
        <p:spPr>
          <a:xfrm>
            <a:off x="1" y="0"/>
            <a:ext cx="3971924" cy="6858000"/>
          </a:xfrm>
          <a:solidFill>
            <a:schemeClr val="accent1"/>
          </a:solidFill>
        </p:spPr>
        <p:txBody>
          <a:bodyPr tIns="108000" bIns="720000" anchor="b"/>
          <a:lstStyle>
            <a:lvl1pPr algn="ctr">
              <a:defRPr sz="1600">
                <a:solidFill>
                  <a:schemeClr val="bg1"/>
                </a:solidFill>
              </a:defRPr>
            </a:lvl1pPr>
          </a:lstStyle>
          <a:p>
            <a:r>
              <a:rPr lang="en-US" dirty="0"/>
              <a:t>(Optional) Add image here, then ‘Send to Back’</a:t>
            </a:r>
          </a:p>
        </p:txBody>
      </p:sp>
      <p:sp>
        <p:nvSpPr>
          <p:cNvPr id="2" name="Text Placeholder 11">
            <a:extLst>
              <a:ext uri="{FF2B5EF4-FFF2-40B4-BE49-F238E27FC236}">
                <a16:creationId xmlns:a16="http://schemas.microsoft.com/office/drawing/2014/main" id="{F276C869-7649-9996-2B69-012ABC1CBFE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4" name="Graphic 3">
            <a:extLst>
              <a:ext uri="{FF2B5EF4-FFF2-40B4-BE49-F238E27FC236}">
                <a16:creationId xmlns:a16="http://schemas.microsoft.com/office/drawing/2014/main" id="{8629591A-4EAB-28FB-B689-0893AEC0FA3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3" name="Title 1">
            <a:extLst>
              <a:ext uri="{FF2B5EF4-FFF2-40B4-BE49-F238E27FC236}">
                <a16:creationId xmlns:a16="http://schemas.microsoft.com/office/drawing/2014/main" id="{3EF7D696-8E7A-CA73-B8DA-6E4DC16F63BD}"/>
              </a:ext>
            </a:extLst>
          </p:cNvPr>
          <p:cNvSpPr>
            <a:spLocks noGrp="1"/>
          </p:cNvSpPr>
          <p:nvPr>
            <p:ph type="title" hasCustomPrompt="1"/>
          </p:nvPr>
        </p:nvSpPr>
        <p:spPr>
          <a:xfrm>
            <a:off x="4990041" y="657225"/>
            <a:ext cx="6202235" cy="714729"/>
          </a:xfrm>
        </p:spPr>
        <p:txBody>
          <a:bodyPr/>
          <a:lstStyle/>
          <a:p>
            <a:r>
              <a:rPr lang="en-GB" dirty="0"/>
              <a:t>Place Headline Here</a:t>
            </a:r>
            <a:endParaRPr lang="en-US" dirty="0"/>
          </a:p>
        </p:txBody>
      </p:sp>
      <p:sp>
        <p:nvSpPr>
          <p:cNvPr id="6" name="Text Placeholder 6">
            <a:extLst>
              <a:ext uri="{FF2B5EF4-FFF2-40B4-BE49-F238E27FC236}">
                <a16:creationId xmlns:a16="http://schemas.microsoft.com/office/drawing/2014/main" id="{0FA8A289-8340-A1F3-2E3E-49741ED925AE}"/>
              </a:ext>
            </a:extLst>
          </p:cNvPr>
          <p:cNvSpPr>
            <a:spLocks noGrp="1"/>
          </p:cNvSpPr>
          <p:nvPr>
            <p:ph type="body" sz="quarter" idx="37" hasCustomPrompt="1"/>
          </p:nvPr>
        </p:nvSpPr>
        <p:spPr>
          <a:xfrm>
            <a:off x="4206875" y="6423660"/>
            <a:ext cx="3559175" cy="279536"/>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a:t>
            </a:r>
          </a:p>
        </p:txBody>
      </p:sp>
    </p:spTree>
    <p:extLst>
      <p:ext uri="{BB962C8B-B14F-4D97-AF65-F5344CB8AC3E}">
        <p14:creationId xmlns:p14="http://schemas.microsoft.com/office/powerpoint/2010/main" val="1529547718"/>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randed Chart">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7" name="Picture Placeholder 6">
            <a:extLst>
              <a:ext uri="{FF2B5EF4-FFF2-40B4-BE49-F238E27FC236}">
                <a16:creationId xmlns:a16="http://schemas.microsoft.com/office/drawing/2014/main" id="{578C2D75-F3B1-20F5-F015-1F3B9ABBE869}"/>
              </a:ext>
            </a:extLst>
          </p:cNvPr>
          <p:cNvSpPr>
            <a:spLocks noGrp="1"/>
          </p:cNvSpPr>
          <p:nvPr>
            <p:ph type="pic" sz="quarter" idx="36" hasCustomPrompt="1"/>
          </p:nvPr>
        </p:nvSpPr>
        <p:spPr>
          <a:xfrm>
            <a:off x="1" y="0"/>
            <a:ext cx="3971924" cy="6858000"/>
          </a:xfrm>
          <a:solidFill>
            <a:schemeClr val="accent1"/>
          </a:solidFill>
        </p:spPr>
        <p:txBody>
          <a:bodyPr tIns="108000" bIns="720000" anchor="b"/>
          <a:lstStyle>
            <a:lvl1pPr algn="ctr">
              <a:defRPr sz="1600">
                <a:solidFill>
                  <a:schemeClr val="bg1"/>
                </a:solidFill>
              </a:defRPr>
            </a:lvl1pPr>
          </a:lstStyle>
          <a:p>
            <a:r>
              <a:rPr lang="en-US" dirty="0"/>
              <a:t>(Optional) Add image here, then ‘Send to Back’</a:t>
            </a:r>
          </a:p>
        </p:txBody>
      </p:sp>
      <p:sp>
        <p:nvSpPr>
          <p:cNvPr id="2" name="Text Placeholder 11">
            <a:extLst>
              <a:ext uri="{FF2B5EF4-FFF2-40B4-BE49-F238E27FC236}">
                <a16:creationId xmlns:a16="http://schemas.microsoft.com/office/drawing/2014/main" id="{F276C869-7649-9996-2B69-012ABC1CBFE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4" name="Graphic 3">
            <a:extLst>
              <a:ext uri="{FF2B5EF4-FFF2-40B4-BE49-F238E27FC236}">
                <a16:creationId xmlns:a16="http://schemas.microsoft.com/office/drawing/2014/main" id="{8629591A-4EAB-28FB-B689-0893AEC0FA3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3" name="Title 1">
            <a:extLst>
              <a:ext uri="{FF2B5EF4-FFF2-40B4-BE49-F238E27FC236}">
                <a16:creationId xmlns:a16="http://schemas.microsoft.com/office/drawing/2014/main" id="{3EF7D696-8E7A-CA73-B8DA-6E4DC16F63BD}"/>
              </a:ext>
            </a:extLst>
          </p:cNvPr>
          <p:cNvSpPr>
            <a:spLocks noGrp="1"/>
          </p:cNvSpPr>
          <p:nvPr>
            <p:ph type="title" hasCustomPrompt="1"/>
          </p:nvPr>
        </p:nvSpPr>
        <p:spPr>
          <a:xfrm>
            <a:off x="4990041" y="657225"/>
            <a:ext cx="6202235" cy="714729"/>
          </a:xfrm>
        </p:spPr>
        <p:txBody>
          <a:bodyPr/>
          <a:lstStyle/>
          <a:p>
            <a:r>
              <a:rPr lang="en-GB" dirty="0"/>
              <a:t>Place Headline Here</a:t>
            </a:r>
            <a:endParaRPr lang="en-US" dirty="0"/>
          </a:p>
        </p:txBody>
      </p:sp>
      <p:sp>
        <p:nvSpPr>
          <p:cNvPr id="8" name="Table Placeholder 7">
            <a:extLst>
              <a:ext uri="{FF2B5EF4-FFF2-40B4-BE49-F238E27FC236}">
                <a16:creationId xmlns:a16="http://schemas.microsoft.com/office/drawing/2014/main" id="{0768D223-EA78-29F1-B6B0-E9264861D6A4}"/>
              </a:ext>
            </a:extLst>
          </p:cNvPr>
          <p:cNvSpPr>
            <a:spLocks noGrp="1"/>
          </p:cNvSpPr>
          <p:nvPr>
            <p:ph type="tbl" sz="quarter" idx="37"/>
          </p:nvPr>
        </p:nvSpPr>
        <p:spPr>
          <a:xfrm>
            <a:off x="4989513" y="1574799"/>
            <a:ext cx="6202362" cy="4438074"/>
          </a:xfrm>
        </p:spPr>
        <p:txBody>
          <a:bodyPr/>
          <a:lstStyle/>
          <a:p>
            <a:r>
              <a:rPr lang="en-US" dirty="0"/>
              <a:t>Click icon to add table</a:t>
            </a:r>
          </a:p>
        </p:txBody>
      </p:sp>
      <p:sp>
        <p:nvSpPr>
          <p:cNvPr id="6" name="Text Placeholder 6">
            <a:extLst>
              <a:ext uri="{FF2B5EF4-FFF2-40B4-BE49-F238E27FC236}">
                <a16:creationId xmlns:a16="http://schemas.microsoft.com/office/drawing/2014/main" id="{9B34ECEF-4A6C-DCC1-191C-6A59E0346B66}"/>
              </a:ext>
            </a:extLst>
          </p:cNvPr>
          <p:cNvSpPr>
            <a:spLocks noGrp="1"/>
          </p:cNvSpPr>
          <p:nvPr>
            <p:ph type="body" sz="quarter" idx="34" hasCustomPrompt="1"/>
          </p:nvPr>
        </p:nvSpPr>
        <p:spPr>
          <a:xfrm>
            <a:off x="4210051" y="6482532"/>
            <a:ext cx="3552824" cy="220664"/>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a:t>
            </a:r>
          </a:p>
        </p:txBody>
      </p:sp>
    </p:spTree>
    <p:extLst>
      <p:ext uri="{BB962C8B-B14F-4D97-AF65-F5344CB8AC3E}">
        <p14:creationId xmlns:p14="http://schemas.microsoft.com/office/powerpoint/2010/main" val="2926973859"/>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Picture, Column 5">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200952"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194800"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7" name="Text Placeholder 13">
            <a:extLst>
              <a:ext uri="{FF2B5EF4-FFF2-40B4-BE49-F238E27FC236}">
                <a16:creationId xmlns:a16="http://schemas.microsoft.com/office/drawing/2014/main" id="{0F07B4D8-9A7A-F9D6-4587-5CA95790C07F}"/>
              </a:ext>
            </a:extLst>
          </p:cNvPr>
          <p:cNvSpPr>
            <a:spLocks noGrp="1"/>
          </p:cNvSpPr>
          <p:nvPr>
            <p:ph type="body" sz="quarter" idx="25" hasCustomPrompt="1"/>
          </p:nvPr>
        </p:nvSpPr>
        <p:spPr>
          <a:xfrm>
            <a:off x="3211001"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28" name="Text Placeholder 13">
            <a:extLst>
              <a:ext uri="{FF2B5EF4-FFF2-40B4-BE49-F238E27FC236}">
                <a16:creationId xmlns:a16="http://schemas.microsoft.com/office/drawing/2014/main" id="{0011D9E7-157D-5A04-B8F7-A1635583F2EA}"/>
              </a:ext>
            </a:extLst>
          </p:cNvPr>
          <p:cNvSpPr>
            <a:spLocks noGrp="1"/>
          </p:cNvSpPr>
          <p:nvPr>
            <p:ph type="body" sz="quarter" idx="26" hasCustomPrompt="1"/>
          </p:nvPr>
        </p:nvSpPr>
        <p:spPr>
          <a:xfrm>
            <a:off x="5208983"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29" name="Text Placeholder 13">
            <a:extLst>
              <a:ext uri="{FF2B5EF4-FFF2-40B4-BE49-F238E27FC236}">
                <a16:creationId xmlns:a16="http://schemas.microsoft.com/office/drawing/2014/main" id="{62375DD5-2EF0-8C82-F3C3-B9D111CD1326}"/>
              </a:ext>
            </a:extLst>
          </p:cNvPr>
          <p:cNvSpPr>
            <a:spLocks noGrp="1"/>
          </p:cNvSpPr>
          <p:nvPr>
            <p:ph type="body" sz="quarter" idx="27" hasCustomPrompt="1"/>
          </p:nvPr>
        </p:nvSpPr>
        <p:spPr>
          <a:xfrm>
            <a:off x="7200952"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30" name="Text Placeholder 13">
            <a:extLst>
              <a:ext uri="{FF2B5EF4-FFF2-40B4-BE49-F238E27FC236}">
                <a16:creationId xmlns:a16="http://schemas.microsoft.com/office/drawing/2014/main" id="{A378E2B8-1AFD-6105-87AA-DB056D2F45E0}"/>
              </a:ext>
            </a:extLst>
          </p:cNvPr>
          <p:cNvSpPr>
            <a:spLocks noGrp="1"/>
          </p:cNvSpPr>
          <p:nvPr>
            <p:ph type="body" sz="quarter" idx="28" hasCustomPrompt="1"/>
          </p:nvPr>
        </p:nvSpPr>
        <p:spPr>
          <a:xfrm>
            <a:off x="9194800"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33" name="Picture Placeholder 31">
            <a:extLst>
              <a:ext uri="{FF2B5EF4-FFF2-40B4-BE49-F238E27FC236}">
                <a16:creationId xmlns:a16="http://schemas.microsoft.com/office/drawing/2014/main" id="{674A2345-0E58-88C3-12C8-566FEF983683}"/>
              </a:ext>
            </a:extLst>
          </p:cNvPr>
          <p:cNvSpPr>
            <a:spLocks noGrp="1"/>
          </p:cNvSpPr>
          <p:nvPr>
            <p:ph type="pic" sz="quarter" idx="29"/>
          </p:nvPr>
        </p:nvSpPr>
        <p:spPr>
          <a:xfrm>
            <a:off x="5205975" y="1808161"/>
            <a:ext cx="5770000" cy="2438397"/>
          </a:xfrm>
          <a:solidFill>
            <a:schemeClr val="bg1">
              <a:lumMod val="95000"/>
            </a:schemeClr>
          </a:solidFill>
        </p:spPr>
        <p:txBody>
          <a:bodyPr/>
          <a:lstStyle/>
          <a:p>
            <a:r>
              <a:rPr lang="en-US" dirty="0"/>
              <a:t>Click icon to add picture</a:t>
            </a:r>
            <a:endParaRPr lang="en-IN" dirty="0"/>
          </a:p>
        </p:txBody>
      </p:sp>
      <p:sp>
        <p:nvSpPr>
          <p:cNvPr id="35" name="Text Placeholder 15">
            <a:extLst>
              <a:ext uri="{FF2B5EF4-FFF2-40B4-BE49-F238E27FC236}">
                <a16:creationId xmlns:a16="http://schemas.microsoft.com/office/drawing/2014/main" id="{F3C53B07-C85D-AF7E-6728-0BB5B88B2D97}"/>
              </a:ext>
            </a:extLst>
          </p:cNvPr>
          <p:cNvSpPr>
            <a:spLocks noGrp="1"/>
          </p:cNvSpPr>
          <p:nvPr>
            <p:ph type="body" sz="quarter" idx="30" hasCustomPrompt="1"/>
          </p:nvPr>
        </p:nvSpPr>
        <p:spPr>
          <a:xfrm>
            <a:off x="1216024" y="1808161"/>
            <a:ext cx="3776149" cy="2438398"/>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87B8D610-A161-8207-6477-5374C8D96DD0}"/>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7" name="Text Placeholder 11">
            <a:extLst>
              <a:ext uri="{FF2B5EF4-FFF2-40B4-BE49-F238E27FC236}">
                <a16:creationId xmlns:a16="http://schemas.microsoft.com/office/drawing/2014/main" id="{9693ADFC-F305-CFDD-FF5F-6C91CF3C10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cxnSp>
        <p:nvCxnSpPr>
          <p:cNvPr id="2" name="Straight Connector 1">
            <a:extLst>
              <a:ext uri="{FF2B5EF4-FFF2-40B4-BE49-F238E27FC236}">
                <a16:creationId xmlns:a16="http://schemas.microsoft.com/office/drawing/2014/main" id="{0FDB860F-5CDE-5BCF-F225-4427B081FACB}"/>
              </a:ext>
            </a:extLst>
          </p:cNvPr>
          <p:cNvCxnSpPr/>
          <p:nvPr/>
        </p:nvCxnSpPr>
        <p:spPr>
          <a:xfrm>
            <a:off x="1214898"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E58D999-0EE5-E229-9275-C62A53D7582B}"/>
              </a:ext>
            </a:extLst>
          </p:cNvPr>
          <p:cNvCxnSpPr/>
          <p:nvPr/>
        </p:nvCxnSpPr>
        <p:spPr>
          <a:xfrm>
            <a:off x="3211001"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4ED5F84-401A-7382-9C49-8A6EE3AB9BAE}"/>
              </a:ext>
            </a:extLst>
          </p:cNvPr>
          <p:cNvCxnSpPr/>
          <p:nvPr/>
        </p:nvCxnSpPr>
        <p:spPr>
          <a:xfrm>
            <a:off x="5205975"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25335F1-A90E-35E6-1A19-BFABC99A857E}"/>
              </a:ext>
            </a:extLst>
          </p:cNvPr>
          <p:cNvCxnSpPr/>
          <p:nvPr/>
        </p:nvCxnSpPr>
        <p:spPr>
          <a:xfrm>
            <a:off x="7200952"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D2FFD21-7E2D-3477-0960-422DF5B90707}"/>
              </a:ext>
            </a:extLst>
          </p:cNvPr>
          <p:cNvCxnSpPr/>
          <p:nvPr/>
        </p:nvCxnSpPr>
        <p:spPr>
          <a:xfrm>
            <a:off x="9194800"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7A8ACDC3-BF17-0F81-4D68-76A1C78587D2}"/>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915323209"/>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Picture, Data 4">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32">
            <a:extLst>
              <a:ext uri="{FF2B5EF4-FFF2-40B4-BE49-F238E27FC236}">
                <a16:creationId xmlns:a16="http://schemas.microsoft.com/office/drawing/2014/main" id="{28A4C9B4-574C-42C2-8DFC-E7BF395CCD61}"/>
              </a:ext>
            </a:extLst>
          </p:cNvPr>
          <p:cNvSpPr>
            <a:spLocks noGrp="1"/>
          </p:cNvSpPr>
          <p:nvPr>
            <p:ph type="body" sz="quarter" idx="25" hasCustomPrompt="1"/>
          </p:nvPr>
        </p:nvSpPr>
        <p:spPr>
          <a:xfrm>
            <a:off x="5987963" y="1949372"/>
            <a:ext cx="4989140" cy="295136"/>
          </a:xfrm>
        </p:spPr>
        <p:txBody>
          <a:bodyPr tIns="36000" bIns="36000">
            <a:noAutofit/>
          </a:bodyPr>
          <a:lstStyle>
            <a:lvl1pPr algn="l">
              <a:defRPr sz="1400" b="1">
                <a:latin typeface="+mj-lt"/>
              </a:defRPr>
            </a:lvl1pPr>
          </a:lstStyle>
          <a:p>
            <a:pPr lvl="0"/>
            <a:r>
              <a:rPr lang="en-US"/>
              <a:t>Chart Title</a:t>
            </a:r>
            <a:endParaRPr lang="en-IN"/>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433387" y="2279945"/>
            <a:ext cx="4773610" cy="2985794"/>
          </a:xfrm>
        </p:spPr>
        <p:txBody>
          <a:bodyPr/>
          <a:lstStyle/>
          <a:p>
            <a:r>
              <a:rPr lang="en-US" dirty="0"/>
              <a:t>Click icon to add chart</a:t>
            </a:r>
            <a:endParaRPr lang="en-IN" dirty="0"/>
          </a:p>
        </p:txBody>
      </p:sp>
      <p:sp>
        <p:nvSpPr>
          <p:cNvPr id="13" name="Text Placeholder 15">
            <a:extLst>
              <a:ext uri="{FF2B5EF4-FFF2-40B4-BE49-F238E27FC236}">
                <a16:creationId xmlns:a16="http://schemas.microsoft.com/office/drawing/2014/main" id="{35CD2AD7-5518-94F8-8BA5-7E9457338F31}"/>
              </a:ext>
            </a:extLst>
          </p:cNvPr>
          <p:cNvSpPr>
            <a:spLocks noGrp="1"/>
          </p:cNvSpPr>
          <p:nvPr>
            <p:ph type="body" sz="quarter" idx="29" hasCustomPrompt="1"/>
          </p:nvPr>
        </p:nvSpPr>
        <p:spPr>
          <a:xfrm>
            <a:off x="5987963" y="2319198"/>
            <a:ext cx="4989600" cy="921747"/>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p:txBody>
      </p:sp>
      <p:sp>
        <p:nvSpPr>
          <p:cNvPr id="6" name="Text Placeholder 15">
            <a:extLst>
              <a:ext uri="{FF2B5EF4-FFF2-40B4-BE49-F238E27FC236}">
                <a16:creationId xmlns:a16="http://schemas.microsoft.com/office/drawing/2014/main" id="{767A6E4B-D938-8A91-174E-A303CF193578}"/>
              </a:ext>
            </a:extLst>
          </p:cNvPr>
          <p:cNvSpPr>
            <a:spLocks noGrp="1"/>
          </p:cNvSpPr>
          <p:nvPr>
            <p:ph type="body" sz="quarter" idx="15" hasCustomPrompt="1"/>
          </p:nvPr>
        </p:nvSpPr>
        <p:spPr>
          <a:xfrm>
            <a:off x="6096000" y="405923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4" name="Text Placeholder 15">
            <a:extLst>
              <a:ext uri="{FF2B5EF4-FFF2-40B4-BE49-F238E27FC236}">
                <a16:creationId xmlns:a16="http://schemas.microsoft.com/office/drawing/2014/main" id="{18A412DE-6EB4-91F0-2AC0-F3E32E497663}"/>
              </a:ext>
            </a:extLst>
          </p:cNvPr>
          <p:cNvSpPr>
            <a:spLocks noGrp="1"/>
          </p:cNvSpPr>
          <p:nvPr>
            <p:ph type="body" sz="quarter" idx="34" hasCustomPrompt="1"/>
          </p:nvPr>
        </p:nvSpPr>
        <p:spPr>
          <a:xfrm>
            <a:off x="6096000" y="348391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18" name="Line 1">
            <a:extLst>
              <a:ext uri="{FF2B5EF4-FFF2-40B4-BE49-F238E27FC236}">
                <a16:creationId xmlns:a16="http://schemas.microsoft.com/office/drawing/2014/main" id="{16EF1BF2-310E-7CEC-0E2A-8FFA2B0AFF3D}"/>
              </a:ext>
            </a:extLst>
          </p:cNvPr>
          <p:cNvSpPr/>
          <p:nvPr/>
        </p:nvSpPr>
        <p:spPr>
          <a:xfrm>
            <a:off x="5987963" y="3483912"/>
            <a:ext cx="36000" cy="12420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15">
            <a:extLst>
              <a:ext uri="{FF2B5EF4-FFF2-40B4-BE49-F238E27FC236}">
                <a16:creationId xmlns:a16="http://schemas.microsoft.com/office/drawing/2014/main" id="{6EE725A8-BB73-7E74-2EF8-AD26ADB57CDE}"/>
              </a:ext>
            </a:extLst>
          </p:cNvPr>
          <p:cNvSpPr>
            <a:spLocks noGrp="1"/>
          </p:cNvSpPr>
          <p:nvPr>
            <p:ph type="body" sz="quarter" idx="36" hasCustomPrompt="1"/>
          </p:nvPr>
        </p:nvSpPr>
        <p:spPr>
          <a:xfrm>
            <a:off x="6096000" y="554427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0" name="Text Placeholder 15">
            <a:extLst>
              <a:ext uri="{FF2B5EF4-FFF2-40B4-BE49-F238E27FC236}">
                <a16:creationId xmlns:a16="http://schemas.microsoft.com/office/drawing/2014/main" id="{4AA28CD6-36FD-BB5B-AE75-67E92A1074E3}"/>
              </a:ext>
            </a:extLst>
          </p:cNvPr>
          <p:cNvSpPr>
            <a:spLocks noGrp="1"/>
          </p:cNvSpPr>
          <p:nvPr>
            <p:ph type="body" sz="quarter" idx="37" hasCustomPrompt="1"/>
          </p:nvPr>
        </p:nvSpPr>
        <p:spPr>
          <a:xfrm>
            <a:off x="6096000" y="496895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21" name="Line 1">
            <a:extLst>
              <a:ext uri="{FF2B5EF4-FFF2-40B4-BE49-F238E27FC236}">
                <a16:creationId xmlns:a16="http://schemas.microsoft.com/office/drawing/2014/main" id="{990CF418-5323-2F25-E279-A1B50FE87B89}"/>
              </a:ext>
            </a:extLst>
          </p:cNvPr>
          <p:cNvSpPr/>
          <p:nvPr/>
        </p:nvSpPr>
        <p:spPr>
          <a:xfrm>
            <a:off x="5987963" y="4968952"/>
            <a:ext cx="36000" cy="1242074"/>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15">
            <a:extLst>
              <a:ext uri="{FF2B5EF4-FFF2-40B4-BE49-F238E27FC236}">
                <a16:creationId xmlns:a16="http://schemas.microsoft.com/office/drawing/2014/main" id="{DED4A41C-C7E7-C4E9-E756-29E622A27AEF}"/>
              </a:ext>
            </a:extLst>
          </p:cNvPr>
          <p:cNvSpPr>
            <a:spLocks noGrp="1"/>
          </p:cNvSpPr>
          <p:nvPr>
            <p:ph type="body" sz="quarter" idx="38" hasCustomPrompt="1"/>
          </p:nvPr>
        </p:nvSpPr>
        <p:spPr>
          <a:xfrm>
            <a:off x="9091613" y="405923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Text Placeholder 15">
            <a:extLst>
              <a:ext uri="{FF2B5EF4-FFF2-40B4-BE49-F238E27FC236}">
                <a16:creationId xmlns:a16="http://schemas.microsoft.com/office/drawing/2014/main" id="{663C60DA-1606-1646-B7AC-58A4B453E77A}"/>
              </a:ext>
            </a:extLst>
          </p:cNvPr>
          <p:cNvSpPr>
            <a:spLocks noGrp="1"/>
          </p:cNvSpPr>
          <p:nvPr>
            <p:ph type="body" sz="quarter" idx="39" hasCustomPrompt="1"/>
          </p:nvPr>
        </p:nvSpPr>
        <p:spPr>
          <a:xfrm>
            <a:off x="9091613" y="348391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30" name="Line 1">
            <a:extLst>
              <a:ext uri="{FF2B5EF4-FFF2-40B4-BE49-F238E27FC236}">
                <a16:creationId xmlns:a16="http://schemas.microsoft.com/office/drawing/2014/main" id="{69640391-BB49-03A9-FE06-42203F1D0DC7}"/>
              </a:ext>
            </a:extLst>
          </p:cNvPr>
          <p:cNvSpPr/>
          <p:nvPr/>
        </p:nvSpPr>
        <p:spPr>
          <a:xfrm>
            <a:off x="8983576" y="3483912"/>
            <a:ext cx="36000" cy="1242074"/>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 Placeholder 15">
            <a:extLst>
              <a:ext uri="{FF2B5EF4-FFF2-40B4-BE49-F238E27FC236}">
                <a16:creationId xmlns:a16="http://schemas.microsoft.com/office/drawing/2014/main" id="{3A251444-07F9-FEDB-ECEA-A47833722BF0}"/>
              </a:ext>
            </a:extLst>
          </p:cNvPr>
          <p:cNvSpPr>
            <a:spLocks noGrp="1"/>
          </p:cNvSpPr>
          <p:nvPr>
            <p:ph type="body" sz="quarter" idx="40" hasCustomPrompt="1"/>
          </p:nvPr>
        </p:nvSpPr>
        <p:spPr>
          <a:xfrm>
            <a:off x="9091613" y="554427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32" name="Text Placeholder 15">
            <a:extLst>
              <a:ext uri="{FF2B5EF4-FFF2-40B4-BE49-F238E27FC236}">
                <a16:creationId xmlns:a16="http://schemas.microsoft.com/office/drawing/2014/main" id="{7191188A-731E-E298-75B0-B984B0164DAD}"/>
              </a:ext>
            </a:extLst>
          </p:cNvPr>
          <p:cNvSpPr>
            <a:spLocks noGrp="1"/>
          </p:cNvSpPr>
          <p:nvPr>
            <p:ph type="body" sz="quarter" idx="41" hasCustomPrompt="1"/>
          </p:nvPr>
        </p:nvSpPr>
        <p:spPr>
          <a:xfrm>
            <a:off x="9091613" y="496895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33" name="Line 1">
            <a:extLst>
              <a:ext uri="{FF2B5EF4-FFF2-40B4-BE49-F238E27FC236}">
                <a16:creationId xmlns:a16="http://schemas.microsoft.com/office/drawing/2014/main" id="{5063FEED-B998-D04D-B979-5FA2E2F30448}"/>
              </a:ext>
            </a:extLst>
          </p:cNvPr>
          <p:cNvSpPr/>
          <p:nvPr/>
        </p:nvSpPr>
        <p:spPr>
          <a:xfrm>
            <a:off x="8983576" y="4968952"/>
            <a:ext cx="36000" cy="1242074"/>
          </a:xfrm>
          <a:prstGeom prst="rect">
            <a:avLst/>
          </a:prstGeom>
          <a:solidFill>
            <a:srgbClr val="A66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11">
            <a:extLst>
              <a:ext uri="{FF2B5EF4-FFF2-40B4-BE49-F238E27FC236}">
                <a16:creationId xmlns:a16="http://schemas.microsoft.com/office/drawing/2014/main" id="{0B439C32-4090-6A7A-49C3-44B4A41D712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Title 1">
            <a:extLst>
              <a:ext uri="{FF2B5EF4-FFF2-40B4-BE49-F238E27FC236}">
                <a16:creationId xmlns:a16="http://schemas.microsoft.com/office/drawing/2014/main" id="{4A4FA71C-E4B4-E0DE-A9E8-CED0FACF11B4}"/>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0" name="Text Placeholder 11">
            <a:extLst>
              <a:ext uri="{FF2B5EF4-FFF2-40B4-BE49-F238E27FC236}">
                <a16:creationId xmlns:a16="http://schemas.microsoft.com/office/drawing/2014/main" id="{0D336487-B60F-B64F-5EC9-518AD84E6852}"/>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3" name="Text Placeholder 6">
            <a:extLst>
              <a:ext uri="{FF2B5EF4-FFF2-40B4-BE49-F238E27FC236}">
                <a16:creationId xmlns:a16="http://schemas.microsoft.com/office/drawing/2014/main" id="{04206ECF-AB9A-E567-CBC2-C44435610C15}"/>
              </a:ext>
            </a:extLst>
          </p:cNvPr>
          <p:cNvSpPr>
            <a:spLocks noGrp="1"/>
          </p:cNvSpPr>
          <p:nvPr>
            <p:ph type="body" sz="quarter" idx="33"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697060921"/>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hart and Text 4">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0" name="Text Placeholder 32">
            <a:extLst>
              <a:ext uri="{FF2B5EF4-FFF2-40B4-BE49-F238E27FC236}">
                <a16:creationId xmlns:a16="http://schemas.microsoft.com/office/drawing/2014/main" id="{52E5A0BE-3F97-73B3-111B-143961863945}"/>
              </a:ext>
            </a:extLst>
          </p:cNvPr>
          <p:cNvSpPr>
            <a:spLocks noGrp="1"/>
          </p:cNvSpPr>
          <p:nvPr>
            <p:ph type="body" sz="quarter" idx="25" hasCustomPrompt="1"/>
          </p:nvPr>
        </p:nvSpPr>
        <p:spPr>
          <a:xfrm>
            <a:off x="433387" y="4364182"/>
            <a:ext cx="2368576" cy="1836591"/>
          </a:xfrm>
        </p:spPr>
        <p:txBody>
          <a:bodyPr tIns="36000" bIns="36000">
            <a:noAutofit/>
          </a:bodyPr>
          <a:lstStyle>
            <a:lvl1pPr algn="ctr">
              <a:defRPr/>
            </a:lvl1pPr>
          </a:lstStyle>
          <a:p>
            <a:pPr lvl="0"/>
            <a:r>
              <a:rPr lang="en-US"/>
              <a:t>Text</a:t>
            </a:r>
            <a:endParaRPr lang="en-IN"/>
          </a:p>
        </p:txBody>
      </p:sp>
      <p:sp>
        <p:nvSpPr>
          <p:cNvPr id="11" name="Text Placeholder 32">
            <a:extLst>
              <a:ext uri="{FF2B5EF4-FFF2-40B4-BE49-F238E27FC236}">
                <a16:creationId xmlns:a16="http://schemas.microsoft.com/office/drawing/2014/main" id="{7F3DABC1-AFC0-424C-8298-D9CE27E35611}"/>
              </a:ext>
            </a:extLst>
          </p:cNvPr>
          <p:cNvSpPr>
            <a:spLocks noGrp="1"/>
          </p:cNvSpPr>
          <p:nvPr>
            <p:ph type="body" sz="quarter" idx="26" hasCustomPrompt="1"/>
          </p:nvPr>
        </p:nvSpPr>
        <p:spPr>
          <a:xfrm>
            <a:off x="3418404" y="4364182"/>
            <a:ext cx="2368576" cy="1836591"/>
          </a:xfrm>
        </p:spPr>
        <p:txBody>
          <a:bodyPr tIns="36000" bIns="36000">
            <a:noAutofit/>
          </a:bodyPr>
          <a:lstStyle>
            <a:lvl1pPr algn="ctr">
              <a:defRPr/>
            </a:lvl1pPr>
          </a:lstStyle>
          <a:p>
            <a:pPr lvl="0"/>
            <a:r>
              <a:rPr lang="en-US"/>
              <a:t>Text</a:t>
            </a:r>
            <a:endParaRPr lang="en-IN"/>
          </a:p>
        </p:txBody>
      </p:sp>
      <p:sp>
        <p:nvSpPr>
          <p:cNvPr id="13" name="Text Placeholder 32">
            <a:extLst>
              <a:ext uri="{FF2B5EF4-FFF2-40B4-BE49-F238E27FC236}">
                <a16:creationId xmlns:a16="http://schemas.microsoft.com/office/drawing/2014/main" id="{AFE8A64A-88AA-EB72-51A4-1E8E349A6A68}"/>
              </a:ext>
            </a:extLst>
          </p:cNvPr>
          <p:cNvSpPr>
            <a:spLocks noGrp="1"/>
          </p:cNvSpPr>
          <p:nvPr>
            <p:ph type="body" sz="quarter" idx="27" hasCustomPrompt="1"/>
          </p:nvPr>
        </p:nvSpPr>
        <p:spPr>
          <a:xfrm>
            <a:off x="6404220" y="4364182"/>
            <a:ext cx="2368576" cy="1836591"/>
          </a:xfrm>
        </p:spPr>
        <p:txBody>
          <a:bodyPr tIns="36000" bIns="36000">
            <a:noAutofit/>
          </a:bodyPr>
          <a:lstStyle>
            <a:lvl1pPr algn="ctr">
              <a:defRPr/>
            </a:lvl1pPr>
          </a:lstStyle>
          <a:p>
            <a:pPr lvl="0"/>
            <a:r>
              <a:rPr lang="en-US"/>
              <a:t>Text</a:t>
            </a:r>
            <a:endParaRPr lang="en-IN"/>
          </a:p>
        </p:txBody>
      </p:sp>
      <p:cxnSp>
        <p:nvCxnSpPr>
          <p:cNvPr id="31" name="Straight Connector 30">
            <a:extLst>
              <a:ext uri="{FF2B5EF4-FFF2-40B4-BE49-F238E27FC236}">
                <a16:creationId xmlns:a16="http://schemas.microsoft.com/office/drawing/2014/main" id="{A031575D-3FF9-008F-2100-2449854BDE5A}"/>
              </a:ext>
            </a:extLst>
          </p:cNvPr>
          <p:cNvCxnSpPr>
            <a:cxnSpLocks/>
          </p:cNvCxnSpPr>
          <p:nvPr/>
        </p:nvCxnSpPr>
        <p:spPr>
          <a:xfrm>
            <a:off x="3110183"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922503-AFCC-63AE-F16D-497AB4074FBA}"/>
              </a:ext>
            </a:extLst>
          </p:cNvPr>
          <p:cNvCxnSpPr>
            <a:cxnSpLocks/>
          </p:cNvCxnSpPr>
          <p:nvPr/>
        </p:nvCxnSpPr>
        <p:spPr>
          <a:xfrm>
            <a:off x="6095600"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385B264-517B-DA3C-FE24-00325A03BCF0}"/>
              </a:ext>
            </a:extLst>
          </p:cNvPr>
          <p:cNvCxnSpPr>
            <a:cxnSpLocks/>
          </p:cNvCxnSpPr>
          <p:nvPr/>
        </p:nvCxnSpPr>
        <p:spPr>
          <a:xfrm>
            <a:off x="9081417"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32">
            <a:extLst>
              <a:ext uri="{FF2B5EF4-FFF2-40B4-BE49-F238E27FC236}">
                <a16:creationId xmlns:a16="http://schemas.microsoft.com/office/drawing/2014/main" id="{25B5C67E-65C4-AD7D-0A13-29E1D0D64551}"/>
              </a:ext>
            </a:extLst>
          </p:cNvPr>
          <p:cNvSpPr>
            <a:spLocks noGrp="1"/>
          </p:cNvSpPr>
          <p:nvPr>
            <p:ph type="body" sz="quarter" idx="28" hasCustomPrompt="1"/>
          </p:nvPr>
        </p:nvSpPr>
        <p:spPr>
          <a:xfrm>
            <a:off x="9390037" y="4364182"/>
            <a:ext cx="2368576" cy="1836591"/>
          </a:xfrm>
        </p:spPr>
        <p:txBody>
          <a:bodyPr tIns="36000" bIns="36000">
            <a:noAutofit/>
          </a:bodyPr>
          <a:lstStyle>
            <a:lvl1pPr algn="ctr">
              <a:defRPr/>
            </a:lvl1pPr>
          </a:lstStyle>
          <a:p>
            <a:pPr lvl="0"/>
            <a:r>
              <a:rPr lang="en-US"/>
              <a:t>Text</a:t>
            </a:r>
            <a:endParaRPr lang="en-IN"/>
          </a:p>
        </p:txBody>
      </p:sp>
      <p:sp>
        <p:nvSpPr>
          <p:cNvPr id="6" name="Chart Placeholder 4">
            <a:extLst>
              <a:ext uri="{FF2B5EF4-FFF2-40B4-BE49-F238E27FC236}">
                <a16:creationId xmlns:a16="http://schemas.microsoft.com/office/drawing/2014/main" id="{70ACF496-0266-A454-7366-EE55E050D400}"/>
              </a:ext>
            </a:extLst>
          </p:cNvPr>
          <p:cNvSpPr>
            <a:spLocks noGrp="1"/>
          </p:cNvSpPr>
          <p:nvPr>
            <p:ph type="chart" sz="quarter" idx="33"/>
          </p:nvPr>
        </p:nvSpPr>
        <p:spPr>
          <a:xfrm>
            <a:off x="433387" y="1808163"/>
            <a:ext cx="2368576" cy="2514455"/>
          </a:xfrm>
        </p:spPr>
        <p:txBody>
          <a:bodyPr/>
          <a:lstStyle/>
          <a:p>
            <a:r>
              <a:rPr lang="en-US" dirty="0"/>
              <a:t>Click icon to add chart</a:t>
            </a:r>
            <a:endParaRPr lang="en-IN" dirty="0"/>
          </a:p>
        </p:txBody>
      </p:sp>
      <p:sp>
        <p:nvSpPr>
          <p:cNvPr id="7" name="Chart Placeholder 4">
            <a:extLst>
              <a:ext uri="{FF2B5EF4-FFF2-40B4-BE49-F238E27FC236}">
                <a16:creationId xmlns:a16="http://schemas.microsoft.com/office/drawing/2014/main" id="{1416761B-5970-16C3-6789-B1950CB1DC2D}"/>
              </a:ext>
            </a:extLst>
          </p:cNvPr>
          <p:cNvSpPr>
            <a:spLocks noGrp="1"/>
          </p:cNvSpPr>
          <p:nvPr>
            <p:ph type="chart" sz="quarter" idx="34"/>
          </p:nvPr>
        </p:nvSpPr>
        <p:spPr>
          <a:xfrm>
            <a:off x="3418404" y="1808163"/>
            <a:ext cx="2368576" cy="2514455"/>
          </a:xfrm>
        </p:spPr>
        <p:txBody>
          <a:bodyPr/>
          <a:lstStyle/>
          <a:p>
            <a:r>
              <a:rPr lang="en-US" dirty="0"/>
              <a:t>Click icon to add chart</a:t>
            </a:r>
            <a:endParaRPr lang="en-IN" dirty="0"/>
          </a:p>
        </p:txBody>
      </p:sp>
      <p:sp>
        <p:nvSpPr>
          <p:cNvPr id="8" name="Chart Placeholder 4">
            <a:extLst>
              <a:ext uri="{FF2B5EF4-FFF2-40B4-BE49-F238E27FC236}">
                <a16:creationId xmlns:a16="http://schemas.microsoft.com/office/drawing/2014/main" id="{377B6D74-9675-D8B6-4A9B-5ED81CDFC8E2}"/>
              </a:ext>
            </a:extLst>
          </p:cNvPr>
          <p:cNvSpPr>
            <a:spLocks noGrp="1"/>
          </p:cNvSpPr>
          <p:nvPr>
            <p:ph type="chart" sz="quarter" idx="35"/>
          </p:nvPr>
        </p:nvSpPr>
        <p:spPr>
          <a:xfrm>
            <a:off x="6404220" y="1808163"/>
            <a:ext cx="2368576" cy="2514455"/>
          </a:xfrm>
        </p:spPr>
        <p:txBody>
          <a:bodyPr/>
          <a:lstStyle/>
          <a:p>
            <a:r>
              <a:rPr lang="en-US" dirty="0"/>
              <a:t>Click icon to add chart</a:t>
            </a:r>
            <a:endParaRPr lang="en-IN" dirty="0"/>
          </a:p>
        </p:txBody>
      </p:sp>
      <p:sp>
        <p:nvSpPr>
          <p:cNvPr id="16" name="Chart Placeholder 4">
            <a:extLst>
              <a:ext uri="{FF2B5EF4-FFF2-40B4-BE49-F238E27FC236}">
                <a16:creationId xmlns:a16="http://schemas.microsoft.com/office/drawing/2014/main" id="{7E7AAED2-ED95-E7AF-E863-5DC1D08A98E5}"/>
              </a:ext>
            </a:extLst>
          </p:cNvPr>
          <p:cNvSpPr>
            <a:spLocks noGrp="1"/>
          </p:cNvSpPr>
          <p:nvPr>
            <p:ph type="chart" sz="quarter" idx="36"/>
          </p:nvPr>
        </p:nvSpPr>
        <p:spPr>
          <a:xfrm>
            <a:off x="9390037" y="1808163"/>
            <a:ext cx="2368576" cy="2514455"/>
          </a:xfrm>
        </p:spPr>
        <p:txBody>
          <a:bodyPr/>
          <a:lstStyle/>
          <a:p>
            <a:r>
              <a:rPr lang="en-US" dirty="0"/>
              <a:t>Click icon to add chart</a:t>
            </a:r>
            <a:endParaRPr lang="en-IN" dirty="0"/>
          </a:p>
        </p:txBody>
      </p:sp>
      <p:sp>
        <p:nvSpPr>
          <p:cNvPr id="4" name="Text Placeholder 25">
            <a:extLst>
              <a:ext uri="{FF2B5EF4-FFF2-40B4-BE49-F238E27FC236}">
                <a16:creationId xmlns:a16="http://schemas.microsoft.com/office/drawing/2014/main" id="{C8AF0775-B8E8-FB53-8E49-42BD6F0E8E8E}"/>
              </a:ext>
            </a:extLst>
          </p:cNvPr>
          <p:cNvSpPr>
            <a:spLocks noGrp="1"/>
          </p:cNvSpPr>
          <p:nvPr>
            <p:ph type="body" sz="quarter" idx="29" hasCustomPrompt="1"/>
          </p:nvPr>
        </p:nvSpPr>
        <p:spPr>
          <a:xfrm>
            <a:off x="966745"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5" name="Text Placeholder 25">
            <a:extLst>
              <a:ext uri="{FF2B5EF4-FFF2-40B4-BE49-F238E27FC236}">
                <a16:creationId xmlns:a16="http://schemas.microsoft.com/office/drawing/2014/main" id="{FCC6A082-21A7-0D26-F0FE-82D9A565D5F9}"/>
              </a:ext>
            </a:extLst>
          </p:cNvPr>
          <p:cNvSpPr>
            <a:spLocks noGrp="1"/>
          </p:cNvSpPr>
          <p:nvPr>
            <p:ph type="body" sz="quarter" idx="30" hasCustomPrompt="1"/>
          </p:nvPr>
        </p:nvSpPr>
        <p:spPr>
          <a:xfrm>
            <a:off x="3951762"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15" name="Text Placeholder 25">
            <a:extLst>
              <a:ext uri="{FF2B5EF4-FFF2-40B4-BE49-F238E27FC236}">
                <a16:creationId xmlns:a16="http://schemas.microsoft.com/office/drawing/2014/main" id="{BA55C173-FA3D-8A90-8F33-635F9D9901A9}"/>
              </a:ext>
            </a:extLst>
          </p:cNvPr>
          <p:cNvSpPr>
            <a:spLocks noGrp="1"/>
          </p:cNvSpPr>
          <p:nvPr>
            <p:ph type="body" sz="quarter" idx="31" hasCustomPrompt="1"/>
          </p:nvPr>
        </p:nvSpPr>
        <p:spPr>
          <a:xfrm>
            <a:off x="6937578"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17" name="Text Placeholder 25">
            <a:extLst>
              <a:ext uri="{FF2B5EF4-FFF2-40B4-BE49-F238E27FC236}">
                <a16:creationId xmlns:a16="http://schemas.microsoft.com/office/drawing/2014/main" id="{9F9E5EF8-68C8-AFEF-4AC6-B01231CF97B7}"/>
              </a:ext>
            </a:extLst>
          </p:cNvPr>
          <p:cNvSpPr>
            <a:spLocks noGrp="1"/>
          </p:cNvSpPr>
          <p:nvPr>
            <p:ph type="body" sz="quarter" idx="32" hasCustomPrompt="1"/>
          </p:nvPr>
        </p:nvSpPr>
        <p:spPr>
          <a:xfrm>
            <a:off x="9923395"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18" name="Title 1">
            <a:extLst>
              <a:ext uri="{FF2B5EF4-FFF2-40B4-BE49-F238E27FC236}">
                <a16:creationId xmlns:a16="http://schemas.microsoft.com/office/drawing/2014/main" id="{04B34D82-C0B2-9D49-FD0F-5F831EFC857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9" name="Text Placeholder 11">
            <a:extLst>
              <a:ext uri="{FF2B5EF4-FFF2-40B4-BE49-F238E27FC236}">
                <a16:creationId xmlns:a16="http://schemas.microsoft.com/office/drawing/2014/main" id="{AD6DFA8B-B375-44CB-F795-2400C6E7766A}"/>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20" name="Text Placeholder 11">
            <a:extLst>
              <a:ext uri="{FF2B5EF4-FFF2-40B4-BE49-F238E27FC236}">
                <a16:creationId xmlns:a16="http://schemas.microsoft.com/office/drawing/2014/main" id="{D6D921DE-F283-CBF4-AE4B-846D10BC070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ext Placeholder 6">
            <a:extLst>
              <a:ext uri="{FF2B5EF4-FFF2-40B4-BE49-F238E27FC236}">
                <a16:creationId xmlns:a16="http://schemas.microsoft.com/office/drawing/2014/main" id="{80E332D3-573A-E5D5-71EC-8EB456994D08}"/>
              </a:ext>
            </a:extLst>
          </p:cNvPr>
          <p:cNvSpPr>
            <a:spLocks noGrp="1"/>
          </p:cNvSpPr>
          <p:nvPr>
            <p:ph type="body" sz="quarter" idx="37"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72447091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and Chart Wide">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433387" y="1814286"/>
            <a:ext cx="11323638" cy="4386487"/>
          </a:xfrm>
        </p:spPr>
        <p:txBody>
          <a:bodyPr/>
          <a:lstStyle/>
          <a:p>
            <a:r>
              <a:rPr lang="en-US" dirty="0"/>
              <a:t>Click icon to add chart</a:t>
            </a:r>
            <a:endParaRPr lang="en-IN" dirty="0"/>
          </a:p>
        </p:txBody>
      </p:sp>
      <p:sp>
        <p:nvSpPr>
          <p:cNvPr id="8" name="Text Placeholder 11">
            <a:extLst>
              <a:ext uri="{FF2B5EF4-FFF2-40B4-BE49-F238E27FC236}">
                <a16:creationId xmlns:a16="http://schemas.microsoft.com/office/drawing/2014/main" id="{0B439C32-4090-6A7A-49C3-44B4A41D712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Title 1">
            <a:extLst>
              <a:ext uri="{FF2B5EF4-FFF2-40B4-BE49-F238E27FC236}">
                <a16:creationId xmlns:a16="http://schemas.microsoft.com/office/drawing/2014/main" id="{4A4FA71C-E4B4-E0DE-A9E8-CED0FACF11B4}"/>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0" name="Text Placeholder 11">
            <a:extLst>
              <a:ext uri="{FF2B5EF4-FFF2-40B4-BE49-F238E27FC236}">
                <a16:creationId xmlns:a16="http://schemas.microsoft.com/office/drawing/2014/main" id="{0D336487-B60F-B64F-5EC9-518AD84E6852}"/>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3" name="Text Placeholder 6">
            <a:extLst>
              <a:ext uri="{FF2B5EF4-FFF2-40B4-BE49-F238E27FC236}">
                <a16:creationId xmlns:a16="http://schemas.microsoft.com/office/drawing/2014/main" id="{8E9DC500-4BC5-6D08-05A4-171210A88DAF}"/>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211722799"/>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Headline and Chart 2">
    <p:bg>
      <p:bgPr>
        <a:solidFill>
          <a:srgbClr val="D4E8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F4DC41-716A-36A3-5EF3-1A7D963527E6}"/>
              </a:ext>
            </a:extLst>
          </p:cNvPr>
          <p:cNvSpPr/>
          <p:nvPr/>
        </p:nvSpPr>
        <p:spPr>
          <a:xfrm>
            <a:off x="3006111" y="0"/>
            <a:ext cx="918588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p:nvPr>
        </p:nvSpPr>
        <p:spPr>
          <a:xfrm>
            <a:off x="3535571" y="4217675"/>
            <a:ext cx="3776472" cy="605538"/>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Click to edit Master text styles</a:t>
            </a:r>
          </a:p>
          <a:p>
            <a:pPr lvl="1"/>
            <a:r>
              <a:rPr lang="en-US"/>
              <a:t>Second level</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7962899" y="4217675"/>
            <a:ext cx="3776472" cy="605538"/>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8" name="Text Placeholder 15">
            <a:extLst>
              <a:ext uri="{FF2B5EF4-FFF2-40B4-BE49-F238E27FC236}">
                <a16:creationId xmlns:a16="http://schemas.microsoft.com/office/drawing/2014/main" id="{90BC3DBC-1AC9-ADEB-F159-28E2BA0064F1}"/>
              </a:ext>
            </a:extLst>
          </p:cNvPr>
          <p:cNvSpPr>
            <a:spLocks noGrp="1"/>
          </p:cNvSpPr>
          <p:nvPr>
            <p:ph type="body" sz="quarter" idx="15" hasCustomPrompt="1"/>
          </p:nvPr>
        </p:nvSpPr>
        <p:spPr>
          <a:xfrm>
            <a:off x="3535571" y="4978400"/>
            <a:ext cx="3776472" cy="12223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a:t>
            </a:r>
          </a:p>
        </p:txBody>
      </p:sp>
      <p:sp>
        <p:nvSpPr>
          <p:cNvPr id="30" name="Text Placeholder 15">
            <a:extLst>
              <a:ext uri="{FF2B5EF4-FFF2-40B4-BE49-F238E27FC236}">
                <a16:creationId xmlns:a16="http://schemas.microsoft.com/office/drawing/2014/main" id="{0F29468E-4AE7-66CC-3378-4B14B781E176}"/>
              </a:ext>
            </a:extLst>
          </p:cNvPr>
          <p:cNvSpPr>
            <a:spLocks noGrp="1"/>
          </p:cNvSpPr>
          <p:nvPr>
            <p:ph type="body" sz="quarter" idx="31" hasCustomPrompt="1"/>
          </p:nvPr>
        </p:nvSpPr>
        <p:spPr>
          <a:xfrm>
            <a:off x="7962899" y="4978400"/>
            <a:ext cx="3776472" cy="12223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a:t>
            </a:r>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sz="3200"/>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Freeform 5">
            <a:extLst>
              <a:ext uri="{FF2B5EF4-FFF2-40B4-BE49-F238E27FC236}">
                <a16:creationId xmlns:a16="http://schemas.microsoft.com/office/drawing/2014/main" id="{9A50AE53-5650-E205-FC9E-7EC2BB3BF093}"/>
              </a:ext>
            </a:extLst>
          </p:cNvPr>
          <p:cNvSpPr/>
          <p:nvPr/>
        </p:nvSpPr>
        <p:spPr>
          <a:xfrm>
            <a:off x="198394" y="6589830"/>
            <a:ext cx="136646" cy="94701"/>
          </a:xfrm>
          <a:custGeom>
            <a:avLst/>
            <a:gdLst>
              <a:gd name="connsiteX0" fmla="*/ 116800 w 136646"/>
              <a:gd name="connsiteY0" fmla="*/ 46694 h 94701"/>
              <a:gd name="connsiteX1" fmla="*/ 131714 w 136646"/>
              <a:gd name="connsiteY1" fmla="*/ 24569 h 94701"/>
              <a:gd name="connsiteX2" fmla="*/ 105438 w 136646"/>
              <a:gd name="connsiteY2" fmla="*/ 0 h 94701"/>
              <a:gd name="connsiteX3" fmla="*/ 24077 w 136646"/>
              <a:gd name="connsiteY3" fmla="*/ 0 h 94701"/>
              <a:gd name="connsiteX4" fmla="*/ 24077 w 136646"/>
              <a:gd name="connsiteY4" fmla="*/ 31753 h 94701"/>
              <a:gd name="connsiteX5" fmla="*/ 40271 w 136646"/>
              <a:gd name="connsiteY5" fmla="*/ 31753 h 94701"/>
              <a:gd name="connsiteX6" fmla="*/ 40271 w 136646"/>
              <a:gd name="connsiteY6" fmla="*/ 13927 h 94701"/>
              <a:gd name="connsiteX7" fmla="*/ 101726 w 136646"/>
              <a:gd name="connsiteY7" fmla="*/ 13927 h 94701"/>
              <a:gd name="connsiteX8" fmla="*/ 115763 w 136646"/>
              <a:gd name="connsiteY8" fmla="*/ 27047 h 94701"/>
              <a:gd name="connsiteX9" fmla="*/ 101726 w 136646"/>
              <a:gd name="connsiteY9" fmla="*/ 40167 h 94701"/>
              <a:gd name="connsiteX10" fmla="*/ 0 w 136646"/>
              <a:gd name="connsiteY10" fmla="*/ 40167 h 94701"/>
              <a:gd name="connsiteX11" fmla="*/ 6387 w 136646"/>
              <a:gd name="connsiteY11" fmla="*/ 54352 h 94701"/>
              <a:gd name="connsiteX12" fmla="*/ 103866 w 136646"/>
              <a:gd name="connsiteY12" fmla="*/ 54352 h 94701"/>
              <a:gd name="connsiteX13" fmla="*/ 118037 w 136646"/>
              <a:gd name="connsiteY13" fmla="*/ 67247 h 94701"/>
              <a:gd name="connsiteX14" fmla="*/ 102729 w 136646"/>
              <a:gd name="connsiteY14" fmla="*/ 80367 h 94701"/>
              <a:gd name="connsiteX15" fmla="*/ 40271 w 136646"/>
              <a:gd name="connsiteY15" fmla="*/ 80367 h 94701"/>
              <a:gd name="connsiteX16" fmla="*/ 40271 w 136646"/>
              <a:gd name="connsiteY16" fmla="*/ 62708 h 94701"/>
              <a:gd name="connsiteX17" fmla="*/ 24077 w 136646"/>
              <a:gd name="connsiteY17" fmla="*/ 62708 h 94701"/>
              <a:gd name="connsiteX18" fmla="*/ 24077 w 136646"/>
              <a:gd name="connsiteY18" fmla="*/ 94702 h 94701"/>
              <a:gd name="connsiteX19" fmla="*/ 105037 w 136646"/>
              <a:gd name="connsiteY19" fmla="*/ 94702 h 94701"/>
              <a:gd name="connsiteX20" fmla="*/ 136647 w 136646"/>
              <a:gd name="connsiteY20" fmla="*/ 70074 h 94701"/>
              <a:gd name="connsiteX21" fmla="*/ 116800 w 136646"/>
              <a:gd name="connsiteY21" fmla="*/ 46694 h 9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6646" h="94701">
                <a:moveTo>
                  <a:pt x="116800" y="46694"/>
                </a:moveTo>
                <a:cubicBezTo>
                  <a:pt x="126447" y="43144"/>
                  <a:pt x="131714" y="34330"/>
                  <a:pt x="131714" y="24569"/>
                </a:cubicBezTo>
                <a:cubicBezTo>
                  <a:pt x="131714" y="11000"/>
                  <a:pt x="119951" y="0"/>
                  <a:pt x="105438" y="0"/>
                </a:cubicBezTo>
                <a:lnTo>
                  <a:pt x="24077" y="0"/>
                </a:lnTo>
                <a:lnTo>
                  <a:pt x="24077" y="31753"/>
                </a:lnTo>
                <a:lnTo>
                  <a:pt x="40271" y="31753"/>
                </a:lnTo>
                <a:lnTo>
                  <a:pt x="40271" y="13927"/>
                </a:lnTo>
                <a:lnTo>
                  <a:pt x="101726" y="13927"/>
                </a:lnTo>
                <a:cubicBezTo>
                  <a:pt x="109476" y="13927"/>
                  <a:pt x="115763" y="19797"/>
                  <a:pt x="115763" y="27047"/>
                </a:cubicBezTo>
                <a:cubicBezTo>
                  <a:pt x="115763" y="34297"/>
                  <a:pt x="109476" y="40167"/>
                  <a:pt x="101726" y="40167"/>
                </a:cubicBezTo>
                <a:lnTo>
                  <a:pt x="0" y="40167"/>
                </a:lnTo>
                <a:lnTo>
                  <a:pt x="6387" y="54352"/>
                </a:lnTo>
                <a:lnTo>
                  <a:pt x="103866" y="54352"/>
                </a:lnTo>
                <a:cubicBezTo>
                  <a:pt x="112653" y="54352"/>
                  <a:pt x="118037" y="59781"/>
                  <a:pt x="118037" y="67247"/>
                </a:cubicBezTo>
                <a:cubicBezTo>
                  <a:pt x="118037" y="74714"/>
                  <a:pt x="110479" y="80367"/>
                  <a:pt x="102729" y="80367"/>
                </a:cubicBezTo>
                <a:lnTo>
                  <a:pt x="40271" y="80367"/>
                </a:lnTo>
                <a:lnTo>
                  <a:pt x="40271" y="62708"/>
                </a:lnTo>
                <a:lnTo>
                  <a:pt x="24077" y="62708"/>
                </a:lnTo>
                <a:lnTo>
                  <a:pt x="24077" y="94702"/>
                </a:lnTo>
                <a:lnTo>
                  <a:pt x="105037" y="94702"/>
                </a:lnTo>
                <a:cubicBezTo>
                  <a:pt x="124165" y="94702"/>
                  <a:pt x="136647" y="83286"/>
                  <a:pt x="136647" y="70074"/>
                </a:cubicBezTo>
                <a:cubicBezTo>
                  <a:pt x="136647" y="56863"/>
                  <a:pt x="129373" y="48872"/>
                  <a:pt x="116800" y="46694"/>
                </a:cubicBezTo>
                <a:close/>
              </a:path>
            </a:pathLst>
          </a:custGeom>
          <a:solidFill>
            <a:schemeClr val="tx2"/>
          </a:solidFill>
          <a:ln w="101" cap="flat">
            <a:noFill/>
            <a:prstDash val="solid"/>
            <a:miter/>
          </a:ln>
        </p:spPr>
        <p:txBody>
          <a:bodyPr rtlCol="0" anchor="ctr"/>
          <a:lstStyle/>
          <a:p>
            <a:endParaRPr lang="en-US" dirty="0"/>
          </a:p>
        </p:txBody>
      </p:sp>
      <p:sp>
        <p:nvSpPr>
          <p:cNvPr id="4" name="Chart Placeholder 3">
            <a:extLst>
              <a:ext uri="{FF2B5EF4-FFF2-40B4-BE49-F238E27FC236}">
                <a16:creationId xmlns:a16="http://schemas.microsoft.com/office/drawing/2014/main" id="{9B3F6040-FB56-8178-637E-25E9C2C77CCF}"/>
              </a:ext>
            </a:extLst>
          </p:cNvPr>
          <p:cNvSpPr>
            <a:spLocks noGrp="1"/>
          </p:cNvSpPr>
          <p:nvPr>
            <p:ph type="chart" sz="quarter" idx="32"/>
          </p:nvPr>
        </p:nvSpPr>
        <p:spPr>
          <a:xfrm>
            <a:off x="3535571" y="1376363"/>
            <a:ext cx="3775075" cy="2686125"/>
          </a:xfrm>
        </p:spPr>
        <p:txBody>
          <a:bodyPr/>
          <a:lstStyle/>
          <a:p>
            <a:r>
              <a:rPr lang="en-US" dirty="0"/>
              <a:t>Click icon to add chart</a:t>
            </a:r>
            <a:endParaRPr lang="en-IN" dirty="0"/>
          </a:p>
        </p:txBody>
      </p:sp>
      <p:sp>
        <p:nvSpPr>
          <p:cNvPr id="7" name="Chart Placeholder 3">
            <a:extLst>
              <a:ext uri="{FF2B5EF4-FFF2-40B4-BE49-F238E27FC236}">
                <a16:creationId xmlns:a16="http://schemas.microsoft.com/office/drawing/2014/main" id="{5A5CD777-FDBC-9E5B-C275-295345EE214C}"/>
              </a:ext>
            </a:extLst>
          </p:cNvPr>
          <p:cNvSpPr>
            <a:spLocks noGrp="1"/>
          </p:cNvSpPr>
          <p:nvPr>
            <p:ph type="chart" sz="quarter" idx="33"/>
          </p:nvPr>
        </p:nvSpPr>
        <p:spPr>
          <a:xfrm>
            <a:off x="7962899" y="1376363"/>
            <a:ext cx="3775075" cy="2686125"/>
          </a:xfrm>
        </p:spPr>
        <p:txBody>
          <a:bodyPr/>
          <a:lstStyle/>
          <a:p>
            <a:r>
              <a:rPr lang="en-US" dirty="0"/>
              <a:t>Click icon to add chart</a:t>
            </a:r>
            <a:endParaRPr lang="en-IN" dirty="0"/>
          </a:p>
        </p:txBody>
      </p:sp>
    </p:spTree>
    <p:extLst>
      <p:ext uri="{BB962C8B-B14F-4D97-AF65-F5344CB8AC3E}">
        <p14:creationId xmlns:p14="http://schemas.microsoft.com/office/powerpoint/2010/main" val="3044946524"/>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HierarchyBoxes-Edi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2" name="Text Placeholder 6">
            <a:extLst>
              <a:ext uri="{FF2B5EF4-FFF2-40B4-BE49-F238E27FC236}">
                <a16:creationId xmlns:a16="http://schemas.microsoft.com/office/drawing/2014/main" id="{A9B59E79-1474-1EEB-D950-DB2F8AEF9403}"/>
              </a:ext>
            </a:extLst>
          </p:cNvPr>
          <p:cNvSpPr>
            <a:spLocks noGrp="1"/>
          </p:cNvSpPr>
          <p:nvPr>
            <p:ph type="body" sz="quarter" idx="37"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
        <p:nvSpPr>
          <p:cNvPr id="20" name="Text Placeholder 13">
            <a:extLst>
              <a:ext uri="{FF2B5EF4-FFF2-40B4-BE49-F238E27FC236}">
                <a16:creationId xmlns:a16="http://schemas.microsoft.com/office/drawing/2014/main" id="{62A59B40-097E-B161-0F09-8485E96F71E4}"/>
              </a:ext>
            </a:extLst>
          </p:cNvPr>
          <p:cNvSpPr>
            <a:spLocks noGrp="1"/>
          </p:cNvSpPr>
          <p:nvPr>
            <p:ph type="body" sz="quarter" idx="25" hasCustomPrompt="1"/>
          </p:nvPr>
        </p:nvSpPr>
        <p:spPr>
          <a:xfrm>
            <a:off x="43497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2" name="Text Placeholder 13">
            <a:extLst>
              <a:ext uri="{FF2B5EF4-FFF2-40B4-BE49-F238E27FC236}">
                <a16:creationId xmlns:a16="http://schemas.microsoft.com/office/drawing/2014/main" id="{046D7C2C-6986-5D86-7D50-709CBBF058E5}"/>
              </a:ext>
            </a:extLst>
          </p:cNvPr>
          <p:cNvSpPr>
            <a:spLocks noGrp="1"/>
          </p:cNvSpPr>
          <p:nvPr>
            <p:ph type="body" sz="quarter" idx="38" hasCustomPrompt="1"/>
          </p:nvPr>
        </p:nvSpPr>
        <p:spPr>
          <a:xfrm>
            <a:off x="4026244" y="1348894"/>
            <a:ext cx="4139511" cy="554467"/>
          </a:xfrm>
          <a:solidFill>
            <a:srgbClr val="026AFE"/>
          </a:solidFill>
        </p:spPr>
        <p:txBody>
          <a:bodyPr lIns="137160" rIns="137160" anchor="ctr"/>
          <a:lstStyle>
            <a:lvl1pPr marL="0" indent="0" algn="ctr">
              <a:spcBef>
                <a:spcPts val="0"/>
              </a:spcBef>
              <a:buFont typeface="Arial" panose="020B0604020202020204" pitchFamily="34" charset="0"/>
              <a:buNone/>
              <a:defRPr sz="18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Top Hierarchy Here</a:t>
            </a:r>
          </a:p>
        </p:txBody>
      </p:sp>
      <p:sp>
        <p:nvSpPr>
          <p:cNvPr id="25" name="Text Placeholder 13">
            <a:extLst>
              <a:ext uri="{FF2B5EF4-FFF2-40B4-BE49-F238E27FC236}">
                <a16:creationId xmlns:a16="http://schemas.microsoft.com/office/drawing/2014/main" id="{938B4BEE-DEE1-CF65-3705-E395098947AF}"/>
              </a:ext>
            </a:extLst>
          </p:cNvPr>
          <p:cNvSpPr>
            <a:spLocks noGrp="1"/>
          </p:cNvSpPr>
          <p:nvPr>
            <p:ph type="body" sz="quarter" idx="39" hasCustomPrompt="1"/>
          </p:nvPr>
        </p:nvSpPr>
        <p:spPr>
          <a:xfrm>
            <a:off x="331025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6" name="Text Placeholder 13">
            <a:extLst>
              <a:ext uri="{FF2B5EF4-FFF2-40B4-BE49-F238E27FC236}">
                <a16:creationId xmlns:a16="http://schemas.microsoft.com/office/drawing/2014/main" id="{4C6B78BF-46BA-EE63-1307-8DF604D24B8C}"/>
              </a:ext>
            </a:extLst>
          </p:cNvPr>
          <p:cNvSpPr>
            <a:spLocks noGrp="1"/>
          </p:cNvSpPr>
          <p:nvPr>
            <p:ph type="body" sz="quarter" idx="40" hasCustomPrompt="1"/>
          </p:nvPr>
        </p:nvSpPr>
        <p:spPr>
          <a:xfrm>
            <a:off x="617537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7" name="Text Placeholder 13">
            <a:extLst>
              <a:ext uri="{FF2B5EF4-FFF2-40B4-BE49-F238E27FC236}">
                <a16:creationId xmlns:a16="http://schemas.microsoft.com/office/drawing/2014/main" id="{C7272FB7-D26E-F82A-C4F6-BF99157F14B3}"/>
              </a:ext>
            </a:extLst>
          </p:cNvPr>
          <p:cNvSpPr>
            <a:spLocks noGrp="1"/>
          </p:cNvSpPr>
          <p:nvPr>
            <p:ph type="body" sz="quarter" idx="41" hasCustomPrompt="1"/>
          </p:nvPr>
        </p:nvSpPr>
        <p:spPr>
          <a:xfrm>
            <a:off x="905065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8" name="Text Placeholder 13">
            <a:extLst>
              <a:ext uri="{FF2B5EF4-FFF2-40B4-BE49-F238E27FC236}">
                <a16:creationId xmlns:a16="http://schemas.microsoft.com/office/drawing/2014/main" id="{05CBB894-7421-325B-C5AC-74B934A68F64}"/>
              </a:ext>
            </a:extLst>
          </p:cNvPr>
          <p:cNvSpPr>
            <a:spLocks noGrp="1"/>
          </p:cNvSpPr>
          <p:nvPr>
            <p:ph type="body" sz="quarter" idx="42" hasCustomPrompt="1"/>
          </p:nvPr>
        </p:nvSpPr>
        <p:spPr>
          <a:xfrm>
            <a:off x="905065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29" name="Text Placeholder 13">
            <a:extLst>
              <a:ext uri="{FF2B5EF4-FFF2-40B4-BE49-F238E27FC236}">
                <a16:creationId xmlns:a16="http://schemas.microsoft.com/office/drawing/2014/main" id="{01394CBE-8D3B-C536-38D9-3589E56BBAAD}"/>
              </a:ext>
            </a:extLst>
          </p:cNvPr>
          <p:cNvSpPr>
            <a:spLocks noGrp="1"/>
          </p:cNvSpPr>
          <p:nvPr>
            <p:ph type="body" sz="quarter" idx="43" hasCustomPrompt="1"/>
          </p:nvPr>
        </p:nvSpPr>
        <p:spPr>
          <a:xfrm>
            <a:off x="617537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30" name="Text Placeholder 13">
            <a:extLst>
              <a:ext uri="{FF2B5EF4-FFF2-40B4-BE49-F238E27FC236}">
                <a16:creationId xmlns:a16="http://schemas.microsoft.com/office/drawing/2014/main" id="{A24E8E2B-EC67-FB83-A4EF-D4A9AD3571D3}"/>
              </a:ext>
            </a:extLst>
          </p:cNvPr>
          <p:cNvSpPr>
            <a:spLocks noGrp="1"/>
          </p:cNvSpPr>
          <p:nvPr>
            <p:ph type="body" sz="quarter" idx="44" hasCustomPrompt="1"/>
          </p:nvPr>
        </p:nvSpPr>
        <p:spPr>
          <a:xfrm>
            <a:off x="330009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32" name="Text Placeholder 13">
            <a:extLst>
              <a:ext uri="{FF2B5EF4-FFF2-40B4-BE49-F238E27FC236}">
                <a16:creationId xmlns:a16="http://schemas.microsoft.com/office/drawing/2014/main" id="{5ED6C816-9BA6-9F53-0677-E25A205718B1}"/>
              </a:ext>
            </a:extLst>
          </p:cNvPr>
          <p:cNvSpPr>
            <a:spLocks noGrp="1"/>
          </p:cNvSpPr>
          <p:nvPr>
            <p:ph type="body" sz="quarter" idx="45" hasCustomPrompt="1"/>
          </p:nvPr>
        </p:nvSpPr>
        <p:spPr>
          <a:xfrm>
            <a:off x="43497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33" name="Text Placeholder 13">
            <a:extLst>
              <a:ext uri="{FF2B5EF4-FFF2-40B4-BE49-F238E27FC236}">
                <a16:creationId xmlns:a16="http://schemas.microsoft.com/office/drawing/2014/main" id="{4E615DB6-D7A0-7B9E-CFCC-CB24AEE44EA8}"/>
              </a:ext>
            </a:extLst>
          </p:cNvPr>
          <p:cNvSpPr>
            <a:spLocks noGrp="1"/>
          </p:cNvSpPr>
          <p:nvPr>
            <p:ph type="body" sz="quarter" idx="46" hasCustomPrompt="1"/>
          </p:nvPr>
        </p:nvSpPr>
        <p:spPr>
          <a:xfrm>
            <a:off x="434975"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
        <p:nvSpPr>
          <p:cNvPr id="40" name="Text Placeholder 13">
            <a:extLst>
              <a:ext uri="{FF2B5EF4-FFF2-40B4-BE49-F238E27FC236}">
                <a16:creationId xmlns:a16="http://schemas.microsoft.com/office/drawing/2014/main" id="{C55A2CD0-E4C2-3083-0715-BFFE276F8DA1}"/>
              </a:ext>
            </a:extLst>
          </p:cNvPr>
          <p:cNvSpPr>
            <a:spLocks noGrp="1"/>
          </p:cNvSpPr>
          <p:nvPr>
            <p:ph type="body" sz="quarter" idx="47" hasCustomPrompt="1"/>
          </p:nvPr>
        </p:nvSpPr>
        <p:spPr>
          <a:xfrm>
            <a:off x="3299198"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
        <p:nvSpPr>
          <p:cNvPr id="49" name="Text Placeholder 13">
            <a:extLst>
              <a:ext uri="{FF2B5EF4-FFF2-40B4-BE49-F238E27FC236}">
                <a16:creationId xmlns:a16="http://schemas.microsoft.com/office/drawing/2014/main" id="{45A268E9-4EA0-E711-CDEB-C3158F2C0317}"/>
              </a:ext>
            </a:extLst>
          </p:cNvPr>
          <p:cNvSpPr>
            <a:spLocks noGrp="1"/>
          </p:cNvSpPr>
          <p:nvPr>
            <p:ph type="body" sz="quarter" idx="48" hasCustomPrompt="1"/>
          </p:nvPr>
        </p:nvSpPr>
        <p:spPr>
          <a:xfrm>
            <a:off x="6189798"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
        <p:nvSpPr>
          <p:cNvPr id="50" name="Text Placeholder 13">
            <a:extLst>
              <a:ext uri="{FF2B5EF4-FFF2-40B4-BE49-F238E27FC236}">
                <a16:creationId xmlns:a16="http://schemas.microsoft.com/office/drawing/2014/main" id="{E0DE2EAA-6C64-D955-4172-7BC22FFCD005}"/>
              </a:ext>
            </a:extLst>
          </p:cNvPr>
          <p:cNvSpPr>
            <a:spLocks noGrp="1"/>
          </p:cNvSpPr>
          <p:nvPr>
            <p:ph type="body" sz="quarter" idx="49" hasCustomPrompt="1"/>
          </p:nvPr>
        </p:nvSpPr>
        <p:spPr>
          <a:xfrm>
            <a:off x="9054021"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Tree>
    <p:extLst>
      <p:ext uri="{BB962C8B-B14F-4D97-AF65-F5344CB8AC3E}">
        <p14:creationId xmlns:p14="http://schemas.microsoft.com/office/powerpoint/2010/main" val="15864753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Text Placeholder 11">
            <a:extLst>
              <a:ext uri="{FF2B5EF4-FFF2-40B4-BE49-F238E27FC236}">
                <a16:creationId xmlns:a16="http://schemas.microsoft.com/office/drawing/2014/main" id="{4E98DDA1-4406-FD91-629A-1D86B7E701E6}"/>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8" name="Text Placeholder 6">
            <a:extLst>
              <a:ext uri="{FF2B5EF4-FFF2-40B4-BE49-F238E27FC236}">
                <a16:creationId xmlns:a16="http://schemas.microsoft.com/office/drawing/2014/main" id="{AB1EABE8-D43A-95FF-8ED6-1621C6407D52}"/>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16020379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Blank Light">
    <p:bg>
      <p:bgRef idx="1001">
        <a:schemeClr val="bg1"/>
      </p:bgRef>
    </p:bg>
    <p:spTree>
      <p:nvGrpSpPr>
        <p:cNvPr id="1" name=""/>
        <p:cNvGrpSpPr/>
        <p:nvPr/>
      </p:nvGrpSpPr>
      <p:grpSpPr>
        <a:xfrm>
          <a:off x="0" y="0"/>
          <a:ext cx="0" cy="0"/>
          <a:chOff x="0" y="0"/>
          <a:chExt cx="0" cy="0"/>
        </a:xfrm>
      </p:grpSpPr>
      <p:cxnSp>
        <p:nvCxnSpPr>
          <p:cNvPr id="102" name="Straight Connector 101">
            <a:extLst>
              <a:ext uri="{FF2B5EF4-FFF2-40B4-BE49-F238E27FC236}">
                <a16:creationId xmlns:a16="http://schemas.microsoft.com/office/drawing/2014/main" id="{12D14CCA-FD04-B6E4-6E37-9DA60AB68C32}"/>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62E82F1-BB31-D8FB-78E1-938AF5149009}"/>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8D553A8B-CAD9-B49B-E387-09456FF6CDB6}"/>
              </a:ext>
            </a:extLst>
          </p:cNvPr>
          <p:cNvSpPr>
            <a:spLocks noGrp="1"/>
          </p:cNvSpPr>
          <p:nvPr>
            <p:ph type="ftr" sz="quarter" idx="11"/>
          </p:nvPr>
        </p:nvSpPr>
        <p:spPr>
          <a:xfrm>
            <a:off x="7981950" y="6527800"/>
            <a:ext cx="3775075" cy="219076"/>
          </a:xfrm>
        </p:spPr>
        <p:txBody>
          <a:bodyPr/>
          <a:lstStyle/>
          <a:p>
            <a:endParaRPr lang="en-US" dirty="0"/>
          </a:p>
        </p:txBody>
      </p:sp>
      <p:sp>
        <p:nvSpPr>
          <p:cNvPr id="3" name="Slide Number Placeholder 4">
            <a:extLst>
              <a:ext uri="{FF2B5EF4-FFF2-40B4-BE49-F238E27FC236}">
                <a16:creationId xmlns:a16="http://schemas.microsoft.com/office/drawing/2014/main" id="{52EB5839-1531-919E-47E7-A770ADF614A0}"/>
              </a:ext>
            </a:extLst>
          </p:cNvPr>
          <p:cNvSpPr>
            <a:spLocks noGrp="1"/>
          </p:cNvSpPr>
          <p:nvPr>
            <p:ph type="sldNum" sz="quarter" idx="12"/>
          </p:nvPr>
        </p:nvSpPr>
        <p:spPr>
          <a:xfrm>
            <a:off x="11757025" y="6527008"/>
            <a:ext cx="215900" cy="220661"/>
          </a:xfrm>
        </p:spPr>
        <p:txBody>
          <a:body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166A95DC-E80A-6305-1211-C2000F977C06}"/>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Text Placeholder 6">
            <a:extLst>
              <a:ext uri="{FF2B5EF4-FFF2-40B4-BE49-F238E27FC236}">
                <a16:creationId xmlns:a16="http://schemas.microsoft.com/office/drawing/2014/main" id="{7690CF36-87AE-99E2-40E6-3020ED5FF634}"/>
              </a:ext>
            </a:extLst>
          </p:cNvPr>
          <p:cNvSpPr>
            <a:spLocks noGrp="1"/>
          </p:cNvSpPr>
          <p:nvPr>
            <p:ph type="body" sz="quarter" idx="34" hasCustomPrompt="1"/>
          </p:nvPr>
        </p:nvSpPr>
        <p:spPr>
          <a:xfrm>
            <a:off x="1803862" y="6315385"/>
            <a:ext cx="5398626" cy="387811"/>
          </a:xfrm>
        </p:spPr>
        <p:txBody>
          <a:bodyPr anchor="b"/>
          <a:lstStyle>
            <a:lvl1pPr marL="0" marR="0" indent="0" algn="l" defTabSz="914400" rtl="0" eaLnBrk="1" fontAlgn="auto" latinLnBrk="0" hangingPunct="1">
              <a:lnSpc>
                <a:spcPct val="100000"/>
              </a:lnSpc>
              <a:spcBef>
                <a:spcPts val="300"/>
              </a:spcBef>
              <a:spcAft>
                <a:spcPts val="0"/>
              </a:spcAft>
              <a:buClr>
                <a:schemeClr val="accent1"/>
              </a:buClr>
              <a:buSzTx/>
              <a:buFont typeface="System Font Regular"/>
              <a:buNone/>
              <a:tabLst/>
              <a:defRPr sz="700">
                <a:solidFill>
                  <a:srgbClr val="6D6E70"/>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31944340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Photo Collage_Option1">
    <p:bg>
      <p:bgPr>
        <a:solidFill>
          <a:schemeClr val="accent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2" name="Picture Placeholder 31">
            <a:extLst>
              <a:ext uri="{FF2B5EF4-FFF2-40B4-BE49-F238E27FC236}">
                <a16:creationId xmlns:a16="http://schemas.microsoft.com/office/drawing/2014/main" id="{B556503C-03A9-1C3A-EE40-0C08884B0D2C}"/>
              </a:ext>
            </a:extLst>
          </p:cNvPr>
          <p:cNvSpPr>
            <a:spLocks noGrp="1"/>
          </p:cNvSpPr>
          <p:nvPr>
            <p:ph type="pic" sz="quarter" idx="58"/>
          </p:nvPr>
        </p:nvSpPr>
        <p:spPr>
          <a:xfrm>
            <a:off x="3275075" y="5366214"/>
            <a:ext cx="2691290" cy="976746"/>
          </a:xfrm>
          <a:solidFill>
            <a:schemeClr val="bg1">
              <a:lumMod val="95000"/>
            </a:schemeClr>
          </a:solidFill>
        </p:spPr>
        <p:txBody>
          <a:bodyPr/>
          <a:lstStyle/>
          <a:p>
            <a:r>
              <a:rPr lang="en-US" dirty="0"/>
              <a:t>Click icon to add picture</a:t>
            </a:r>
            <a:endParaRPr lang="en-IN" dirty="0"/>
          </a:p>
        </p:txBody>
      </p:sp>
      <p:sp>
        <p:nvSpPr>
          <p:cNvPr id="84" name="Picture Placeholder 31">
            <a:extLst>
              <a:ext uri="{FF2B5EF4-FFF2-40B4-BE49-F238E27FC236}">
                <a16:creationId xmlns:a16="http://schemas.microsoft.com/office/drawing/2014/main" id="{4254DE0B-E79C-D1F2-677F-3E96FF14C427}"/>
              </a:ext>
            </a:extLst>
          </p:cNvPr>
          <p:cNvSpPr>
            <a:spLocks noGrp="1"/>
          </p:cNvSpPr>
          <p:nvPr>
            <p:ph type="pic" sz="quarter" idx="59"/>
          </p:nvPr>
        </p:nvSpPr>
        <p:spPr>
          <a:xfrm>
            <a:off x="434990" y="1756755"/>
            <a:ext cx="2691290" cy="2177586"/>
          </a:xfrm>
          <a:solidFill>
            <a:schemeClr val="bg1">
              <a:lumMod val="95000"/>
            </a:schemeClr>
          </a:solidFill>
        </p:spPr>
        <p:txBody>
          <a:bodyPr/>
          <a:lstStyle/>
          <a:p>
            <a:r>
              <a:rPr lang="en-US" dirty="0"/>
              <a:t>Click icon to add picture</a:t>
            </a:r>
            <a:endParaRPr lang="en-IN" dirty="0"/>
          </a:p>
        </p:txBody>
      </p:sp>
      <p:sp>
        <p:nvSpPr>
          <p:cNvPr id="2" name="Picture Placeholder 31">
            <a:extLst>
              <a:ext uri="{FF2B5EF4-FFF2-40B4-BE49-F238E27FC236}">
                <a16:creationId xmlns:a16="http://schemas.microsoft.com/office/drawing/2014/main" id="{E21D5712-52C1-8B49-43DF-156B1EC6CF35}"/>
              </a:ext>
            </a:extLst>
          </p:cNvPr>
          <p:cNvSpPr>
            <a:spLocks noGrp="1"/>
          </p:cNvSpPr>
          <p:nvPr>
            <p:ph type="pic" sz="quarter" idx="60"/>
          </p:nvPr>
        </p:nvSpPr>
        <p:spPr>
          <a:xfrm>
            <a:off x="3275075" y="1756751"/>
            <a:ext cx="2691290" cy="3460500"/>
          </a:xfrm>
          <a:solidFill>
            <a:schemeClr val="bg1">
              <a:lumMod val="95000"/>
            </a:schemeClr>
          </a:solidFill>
        </p:spPr>
        <p:txBody>
          <a:bodyPr/>
          <a:lstStyle/>
          <a:p>
            <a:r>
              <a:rPr lang="en-US" dirty="0"/>
              <a:t>Click icon to add picture</a:t>
            </a:r>
            <a:endParaRPr lang="en-IN" dirty="0"/>
          </a:p>
        </p:txBody>
      </p:sp>
      <p:sp>
        <p:nvSpPr>
          <p:cNvPr id="3" name="Picture Placeholder 31">
            <a:extLst>
              <a:ext uri="{FF2B5EF4-FFF2-40B4-BE49-F238E27FC236}">
                <a16:creationId xmlns:a16="http://schemas.microsoft.com/office/drawing/2014/main" id="{F54E1582-468C-7CC8-7B8C-E5489F13E8FB}"/>
              </a:ext>
            </a:extLst>
          </p:cNvPr>
          <p:cNvSpPr>
            <a:spLocks noGrp="1"/>
          </p:cNvSpPr>
          <p:nvPr>
            <p:ph type="pic" sz="quarter" idx="61"/>
          </p:nvPr>
        </p:nvSpPr>
        <p:spPr>
          <a:xfrm>
            <a:off x="434990" y="4098016"/>
            <a:ext cx="2691290" cy="2244947"/>
          </a:xfrm>
          <a:solidFill>
            <a:schemeClr val="bg1">
              <a:lumMod val="95000"/>
            </a:schemeClr>
          </a:solidFill>
        </p:spPr>
        <p:txBody>
          <a:bodyPr/>
          <a:lstStyle/>
          <a:p>
            <a:r>
              <a:rPr lang="en-US" dirty="0"/>
              <a:t>Click icon to add picture</a:t>
            </a:r>
            <a:endParaRPr lang="en-IN" dirty="0"/>
          </a:p>
        </p:txBody>
      </p:sp>
      <p:sp>
        <p:nvSpPr>
          <p:cNvPr id="89" name="Picture Placeholder 31">
            <a:extLst>
              <a:ext uri="{FF2B5EF4-FFF2-40B4-BE49-F238E27FC236}">
                <a16:creationId xmlns:a16="http://schemas.microsoft.com/office/drawing/2014/main" id="{CE8D5641-9361-3DC0-09B5-0E9A1589ACF1}"/>
              </a:ext>
            </a:extLst>
          </p:cNvPr>
          <p:cNvSpPr>
            <a:spLocks noGrp="1"/>
          </p:cNvSpPr>
          <p:nvPr>
            <p:ph type="pic" sz="quarter" idx="62"/>
          </p:nvPr>
        </p:nvSpPr>
        <p:spPr>
          <a:xfrm>
            <a:off x="6115160" y="1756755"/>
            <a:ext cx="5641293" cy="1672246"/>
          </a:xfrm>
          <a:solidFill>
            <a:schemeClr val="bg1">
              <a:lumMod val="95000"/>
            </a:schemeClr>
          </a:solidFill>
        </p:spPr>
        <p:txBody>
          <a:bodyPr/>
          <a:lstStyle/>
          <a:p>
            <a:r>
              <a:rPr lang="en-US" dirty="0"/>
              <a:t>Click icon to add picture</a:t>
            </a:r>
            <a:endParaRPr lang="en-IN" dirty="0"/>
          </a:p>
        </p:txBody>
      </p:sp>
      <p:sp>
        <p:nvSpPr>
          <p:cNvPr id="93" name="Picture Placeholder 31">
            <a:extLst>
              <a:ext uri="{FF2B5EF4-FFF2-40B4-BE49-F238E27FC236}">
                <a16:creationId xmlns:a16="http://schemas.microsoft.com/office/drawing/2014/main" id="{F813414F-E5A0-B176-C9AA-0C5BE0EFCFDD}"/>
              </a:ext>
            </a:extLst>
          </p:cNvPr>
          <p:cNvSpPr>
            <a:spLocks noGrp="1"/>
          </p:cNvSpPr>
          <p:nvPr>
            <p:ph type="pic" sz="quarter" idx="63"/>
          </p:nvPr>
        </p:nvSpPr>
        <p:spPr>
          <a:xfrm>
            <a:off x="6115160" y="3593492"/>
            <a:ext cx="2430760" cy="2749467"/>
          </a:xfrm>
          <a:solidFill>
            <a:schemeClr val="bg1">
              <a:lumMod val="95000"/>
            </a:schemeClr>
          </a:solidFill>
        </p:spPr>
        <p:txBody>
          <a:bodyPr/>
          <a:lstStyle/>
          <a:p>
            <a:r>
              <a:rPr lang="en-US" dirty="0"/>
              <a:t>Click icon to add picture</a:t>
            </a:r>
            <a:endParaRPr lang="en-IN" dirty="0"/>
          </a:p>
        </p:txBody>
      </p:sp>
      <p:sp>
        <p:nvSpPr>
          <p:cNvPr id="95" name="Picture Placeholder 31">
            <a:extLst>
              <a:ext uri="{FF2B5EF4-FFF2-40B4-BE49-F238E27FC236}">
                <a16:creationId xmlns:a16="http://schemas.microsoft.com/office/drawing/2014/main" id="{353BDFB7-9921-0F61-530E-B3993EBAC17A}"/>
              </a:ext>
            </a:extLst>
          </p:cNvPr>
          <p:cNvSpPr>
            <a:spLocks noGrp="1"/>
          </p:cNvSpPr>
          <p:nvPr>
            <p:ph type="pic" sz="quarter" idx="64"/>
          </p:nvPr>
        </p:nvSpPr>
        <p:spPr>
          <a:xfrm>
            <a:off x="8694715" y="3593492"/>
            <a:ext cx="3061738" cy="2749467"/>
          </a:xfrm>
          <a:solidFill>
            <a:schemeClr val="bg1">
              <a:lumMod val="95000"/>
            </a:schemeClr>
          </a:solidFill>
        </p:spPr>
        <p:txBody>
          <a:bodyPr/>
          <a:lstStyle/>
          <a:p>
            <a:r>
              <a:rPr lang="en-US" dirty="0"/>
              <a:t>Click icon to add picture</a:t>
            </a:r>
            <a:endParaRPr lang="en-IN" dirty="0"/>
          </a:p>
        </p:txBody>
      </p:sp>
      <p:sp>
        <p:nvSpPr>
          <p:cNvPr id="86" name="Text Placeholder 6">
            <a:extLst>
              <a:ext uri="{FF2B5EF4-FFF2-40B4-BE49-F238E27FC236}">
                <a16:creationId xmlns:a16="http://schemas.microsoft.com/office/drawing/2014/main" id="{71516A5B-4472-0DD7-39DF-3A919515E7B1}"/>
              </a:ext>
            </a:extLst>
          </p:cNvPr>
          <p:cNvSpPr>
            <a:spLocks noGrp="1"/>
          </p:cNvSpPr>
          <p:nvPr>
            <p:ph type="body" sz="quarter" idx="37"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39608206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Photo Collage_Option2">
    <p:bg>
      <p:bgPr>
        <a:solidFill>
          <a:srgbClr val="000018"/>
        </a:solidFill>
        <a:effectLst/>
      </p:bgPr>
    </p:bg>
    <p:spTree>
      <p:nvGrpSpPr>
        <p:cNvPr id="1" name=""/>
        <p:cNvGrpSpPr/>
        <p:nvPr/>
      </p:nvGrpSpPr>
      <p:grpSpPr>
        <a:xfrm>
          <a:off x="0" y="0"/>
          <a:ext cx="0" cy="0"/>
          <a:chOff x="0" y="0"/>
          <a:chExt cx="0" cy="0"/>
        </a:xfrm>
      </p:grpSpPr>
      <p:sp>
        <p:nvSpPr>
          <p:cNvPr id="11" name="Picture Placeholder 31">
            <a:extLst>
              <a:ext uri="{FF2B5EF4-FFF2-40B4-BE49-F238E27FC236}">
                <a16:creationId xmlns:a16="http://schemas.microsoft.com/office/drawing/2014/main" id="{2F8BB16F-5B03-BCCE-7C1F-8EC83A09C2B7}"/>
              </a:ext>
            </a:extLst>
          </p:cNvPr>
          <p:cNvSpPr>
            <a:spLocks noGrp="1"/>
          </p:cNvSpPr>
          <p:nvPr>
            <p:ph type="pic" sz="quarter" idx="63"/>
          </p:nvPr>
        </p:nvSpPr>
        <p:spPr>
          <a:xfrm>
            <a:off x="5890828" y="3482636"/>
            <a:ext cx="2414972" cy="3375364"/>
          </a:xfrm>
          <a:solidFill>
            <a:schemeClr val="bg1">
              <a:lumMod val="95000"/>
            </a:schemeClr>
          </a:solidFill>
        </p:spPr>
        <p:txBody>
          <a:bodyPr/>
          <a:lstStyle/>
          <a:p>
            <a:r>
              <a:rPr lang="en-US" dirty="0"/>
              <a:t>Click icon to add picture</a:t>
            </a:r>
            <a:endParaRPr lang="en-IN" dirty="0"/>
          </a:p>
        </p:txBody>
      </p:sp>
      <p:sp>
        <p:nvSpPr>
          <p:cNvPr id="16" name="Picture Placeholder 31">
            <a:extLst>
              <a:ext uri="{FF2B5EF4-FFF2-40B4-BE49-F238E27FC236}">
                <a16:creationId xmlns:a16="http://schemas.microsoft.com/office/drawing/2014/main" id="{954E17A8-0FAE-CE07-66C1-4E7F18D154CD}"/>
              </a:ext>
            </a:extLst>
          </p:cNvPr>
          <p:cNvSpPr>
            <a:spLocks noGrp="1"/>
          </p:cNvSpPr>
          <p:nvPr>
            <p:ph type="pic" sz="quarter" idx="67"/>
          </p:nvPr>
        </p:nvSpPr>
        <p:spPr>
          <a:xfrm>
            <a:off x="8416310" y="4735293"/>
            <a:ext cx="3775073" cy="2122707"/>
          </a:xfrm>
          <a:solidFill>
            <a:schemeClr val="bg1">
              <a:lumMod val="95000"/>
            </a:schemeClr>
          </a:solidFill>
        </p:spPr>
        <p:txBody>
          <a:bodyPr/>
          <a:lstStyle/>
          <a:p>
            <a:r>
              <a:rPr lang="en-US" dirty="0"/>
              <a:t>Click icon to add picture</a:t>
            </a:r>
            <a:endParaRPr lang="en-IN"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sz="3200">
                <a:solidFill>
                  <a:srgbClr val="FFFFFF"/>
                </a:solidFill>
              </a:defRPr>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2564764" cy="220664"/>
          </a:xfrm>
        </p:spPr>
        <p:txBody>
          <a:bodyPr anchor="ctr"/>
          <a:lstStyle>
            <a:lvl1pPr marL="0" indent="0">
              <a:lnSpc>
                <a:spcPct val="100000"/>
              </a:lnSpc>
              <a:spcBef>
                <a:spcPts val="0"/>
              </a:spcBef>
              <a:buFont typeface="Arial" panose="020B0604020202020204" pitchFamily="34" charset="0"/>
              <a:buNone/>
              <a:defRPr sz="900" cap="all" spc="50" baseline="0">
                <a:solidFill>
                  <a:srgbClr val="FFFFFF"/>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Section Title</a:t>
            </a:r>
          </a:p>
        </p:txBody>
      </p:sp>
      <p:sp>
        <p:nvSpPr>
          <p:cNvPr id="3" name="Picture Placeholder 31">
            <a:extLst>
              <a:ext uri="{FF2B5EF4-FFF2-40B4-BE49-F238E27FC236}">
                <a16:creationId xmlns:a16="http://schemas.microsoft.com/office/drawing/2014/main" id="{4C31A4E8-8F28-EA75-A3FE-B0928C728874}"/>
              </a:ext>
            </a:extLst>
          </p:cNvPr>
          <p:cNvSpPr>
            <a:spLocks noGrp="1"/>
          </p:cNvSpPr>
          <p:nvPr>
            <p:ph type="pic" sz="quarter" idx="60"/>
          </p:nvPr>
        </p:nvSpPr>
        <p:spPr>
          <a:xfrm>
            <a:off x="3006111" y="-792"/>
            <a:ext cx="2778110" cy="4474422"/>
          </a:xfrm>
          <a:solidFill>
            <a:schemeClr val="bg1">
              <a:lumMod val="95000"/>
            </a:schemeClr>
          </a:solidFill>
        </p:spPr>
        <p:txBody>
          <a:bodyPr/>
          <a:lstStyle/>
          <a:p>
            <a:r>
              <a:rPr lang="en-US" dirty="0"/>
              <a:t>Click icon to add picture</a:t>
            </a:r>
            <a:endParaRPr lang="en-IN" dirty="0"/>
          </a:p>
        </p:txBody>
      </p:sp>
      <p:sp>
        <p:nvSpPr>
          <p:cNvPr id="8" name="Picture Placeholder 31">
            <a:extLst>
              <a:ext uri="{FF2B5EF4-FFF2-40B4-BE49-F238E27FC236}">
                <a16:creationId xmlns:a16="http://schemas.microsoft.com/office/drawing/2014/main" id="{89806455-B754-D42D-DEFD-EDA56C1F1915}"/>
              </a:ext>
            </a:extLst>
          </p:cNvPr>
          <p:cNvSpPr>
            <a:spLocks noGrp="1"/>
          </p:cNvSpPr>
          <p:nvPr>
            <p:ph type="pic" sz="quarter" idx="61"/>
          </p:nvPr>
        </p:nvSpPr>
        <p:spPr>
          <a:xfrm>
            <a:off x="3006111" y="4582886"/>
            <a:ext cx="2778110" cy="2275114"/>
          </a:xfrm>
          <a:solidFill>
            <a:schemeClr val="bg1">
              <a:lumMod val="95000"/>
            </a:schemeClr>
          </a:solidFill>
        </p:spPr>
        <p:txBody>
          <a:bodyPr/>
          <a:lstStyle/>
          <a:p>
            <a:r>
              <a:rPr lang="en-US" dirty="0"/>
              <a:t>Click icon to add picture</a:t>
            </a:r>
            <a:endParaRPr lang="en-IN" dirty="0"/>
          </a:p>
        </p:txBody>
      </p:sp>
      <p:sp>
        <p:nvSpPr>
          <p:cNvPr id="10" name="Picture Placeholder 31">
            <a:extLst>
              <a:ext uri="{FF2B5EF4-FFF2-40B4-BE49-F238E27FC236}">
                <a16:creationId xmlns:a16="http://schemas.microsoft.com/office/drawing/2014/main" id="{0587A5FF-8BAB-9F54-FEBD-F1C5A9E3F7DA}"/>
              </a:ext>
            </a:extLst>
          </p:cNvPr>
          <p:cNvSpPr>
            <a:spLocks noGrp="1"/>
          </p:cNvSpPr>
          <p:nvPr>
            <p:ph type="pic" sz="quarter" idx="62"/>
          </p:nvPr>
        </p:nvSpPr>
        <p:spPr>
          <a:xfrm>
            <a:off x="5890828" y="-793"/>
            <a:ext cx="2414972" cy="3375364"/>
          </a:xfrm>
          <a:solidFill>
            <a:schemeClr val="bg1">
              <a:lumMod val="95000"/>
            </a:schemeClr>
          </a:solidFill>
        </p:spPr>
        <p:txBody>
          <a:bodyPr/>
          <a:lstStyle/>
          <a:p>
            <a:r>
              <a:rPr lang="en-US" dirty="0"/>
              <a:t>Click icon to add picture</a:t>
            </a:r>
            <a:endParaRPr lang="en-IN" dirty="0"/>
          </a:p>
        </p:txBody>
      </p:sp>
      <p:sp>
        <p:nvSpPr>
          <p:cNvPr id="12" name="Picture Placeholder 31">
            <a:extLst>
              <a:ext uri="{FF2B5EF4-FFF2-40B4-BE49-F238E27FC236}">
                <a16:creationId xmlns:a16="http://schemas.microsoft.com/office/drawing/2014/main" id="{60ED6BDF-3E66-F7B6-1227-62B70C3ED54F}"/>
              </a:ext>
            </a:extLst>
          </p:cNvPr>
          <p:cNvSpPr>
            <a:spLocks noGrp="1"/>
          </p:cNvSpPr>
          <p:nvPr>
            <p:ph type="pic" sz="quarter" idx="64"/>
          </p:nvPr>
        </p:nvSpPr>
        <p:spPr>
          <a:xfrm>
            <a:off x="8416314" y="-792"/>
            <a:ext cx="3775074" cy="2221478"/>
          </a:xfrm>
          <a:solidFill>
            <a:schemeClr val="bg1">
              <a:lumMod val="95000"/>
            </a:schemeClr>
          </a:solidFill>
        </p:spPr>
        <p:txBody>
          <a:bodyPr/>
          <a:lstStyle/>
          <a:p>
            <a:r>
              <a:rPr lang="en-US" dirty="0"/>
              <a:t>Click icon to add picture</a:t>
            </a:r>
            <a:endParaRPr lang="en-IN" dirty="0"/>
          </a:p>
        </p:txBody>
      </p:sp>
      <p:sp>
        <p:nvSpPr>
          <p:cNvPr id="13" name="Picture Placeholder 31">
            <a:extLst>
              <a:ext uri="{FF2B5EF4-FFF2-40B4-BE49-F238E27FC236}">
                <a16:creationId xmlns:a16="http://schemas.microsoft.com/office/drawing/2014/main" id="{E765023A-4AA4-015D-8F8A-DC3344BD2F6C}"/>
              </a:ext>
            </a:extLst>
          </p:cNvPr>
          <p:cNvSpPr>
            <a:spLocks noGrp="1"/>
          </p:cNvSpPr>
          <p:nvPr>
            <p:ph type="pic" sz="quarter" idx="65"/>
          </p:nvPr>
        </p:nvSpPr>
        <p:spPr>
          <a:xfrm>
            <a:off x="8416311" y="2351318"/>
            <a:ext cx="2414972" cy="2275114"/>
          </a:xfrm>
          <a:solidFill>
            <a:schemeClr val="bg1">
              <a:lumMod val="95000"/>
            </a:schemeClr>
          </a:solidFill>
        </p:spPr>
        <p:txBody>
          <a:bodyPr/>
          <a:lstStyle/>
          <a:p>
            <a:r>
              <a:rPr lang="en-US" dirty="0"/>
              <a:t>Click icon to add picture</a:t>
            </a:r>
            <a:endParaRPr lang="en-IN" dirty="0"/>
          </a:p>
        </p:txBody>
      </p:sp>
      <p:sp>
        <p:nvSpPr>
          <p:cNvPr id="15" name="Picture Placeholder 31">
            <a:extLst>
              <a:ext uri="{FF2B5EF4-FFF2-40B4-BE49-F238E27FC236}">
                <a16:creationId xmlns:a16="http://schemas.microsoft.com/office/drawing/2014/main" id="{0D21B460-A85D-D168-22D4-0138367CF722}"/>
              </a:ext>
            </a:extLst>
          </p:cNvPr>
          <p:cNvSpPr>
            <a:spLocks noGrp="1"/>
          </p:cNvSpPr>
          <p:nvPr>
            <p:ph type="pic" sz="quarter" idx="66"/>
          </p:nvPr>
        </p:nvSpPr>
        <p:spPr>
          <a:xfrm>
            <a:off x="10941800" y="2351318"/>
            <a:ext cx="1249588" cy="2275114"/>
          </a:xfrm>
          <a:solidFill>
            <a:schemeClr val="bg1">
              <a:lumMod val="95000"/>
            </a:schemeClr>
          </a:solidFill>
        </p:spPr>
        <p:txBody>
          <a:bodyPr/>
          <a:lstStyle/>
          <a:p>
            <a:r>
              <a:rPr lang="en-US" dirty="0"/>
              <a:t>Click icon to add picture</a:t>
            </a:r>
            <a:endParaRPr lang="en-IN" dirty="0"/>
          </a:p>
        </p:txBody>
      </p:sp>
      <p:pic>
        <p:nvPicPr>
          <p:cNvPr id="4" name="Graphic 3">
            <a:extLst>
              <a:ext uri="{FF2B5EF4-FFF2-40B4-BE49-F238E27FC236}">
                <a16:creationId xmlns:a16="http://schemas.microsoft.com/office/drawing/2014/main" id="{1FA4C3C9-1D93-ABB7-31B0-C413A9B915B6}"/>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Tree>
    <p:extLst>
      <p:ext uri="{BB962C8B-B14F-4D97-AF65-F5344CB8AC3E}">
        <p14:creationId xmlns:p14="http://schemas.microsoft.com/office/powerpoint/2010/main" val="37748000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PhotoHeavy_Option1">
    <p:bg>
      <p:bgPr>
        <a:solidFill>
          <a:schemeClr val="accent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84" name="Picture Placeholder 31">
            <a:extLst>
              <a:ext uri="{FF2B5EF4-FFF2-40B4-BE49-F238E27FC236}">
                <a16:creationId xmlns:a16="http://schemas.microsoft.com/office/drawing/2014/main" id="{4254DE0B-E79C-D1F2-677F-3E96FF14C427}"/>
              </a:ext>
            </a:extLst>
          </p:cNvPr>
          <p:cNvSpPr>
            <a:spLocks noGrp="1"/>
          </p:cNvSpPr>
          <p:nvPr>
            <p:ph type="pic" sz="quarter" idx="59"/>
          </p:nvPr>
        </p:nvSpPr>
        <p:spPr>
          <a:xfrm>
            <a:off x="434990" y="1756754"/>
            <a:ext cx="3618170" cy="4524295"/>
          </a:xfrm>
          <a:solidFill>
            <a:schemeClr val="bg1">
              <a:lumMod val="95000"/>
            </a:schemeClr>
          </a:solidFill>
        </p:spPr>
        <p:txBody>
          <a:bodyPr/>
          <a:lstStyle/>
          <a:p>
            <a:r>
              <a:rPr lang="en-US" dirty="0"/>
              <a:t>Click icon to add picture</a:t>
            </a:r>
            <a:endParaRPr lang="en-IN" dirty="0"/>
          </a:p>
        </p:txBody>
      </p:sp>
      <p:sp>
        <p:nvSpPr>
          <p:cNvPr id="86" name="Picture Placeholder 31">
            <a:extLst>
              <a:ext uri="{FF2B5EF4-FFF2-40B4-BE49-F238E27FC236}">
                <a16:creationId xmlns:a16="http://schemas.microsoft.com/office/drawing/2014/main" id="{0C3CFD6E-49DC-726B-9484-67903613C440}"/>
              </a:ext>
            </a:extLst>
          </p:cNvPr>
          <p:cNvSpPr>
            <a:spLocks noGrp="1"/>
          </p:cNvSpPr>
          <p:nvPr>
            <p:ph type="pic" sz="quarter" idx="60"/>
          </p:nvPr>
        </p:nvSpPr>
        <p:spPr>
          <a:xfrm>
            <a:off x="4286915" y="1756754"/>
            <a:ext cx="3618170" cy="4524295"/>
          </a:xfrm>
          <a:solidFill>
            <a:schemeClr val="bg1">
              <a:lumMod val="95000"/>
            </a:schemeClr>
          </a:solidFill>
        </p:spPr>
        <p:txBody>
          <a:bodyPr/>
          <a:lstStyle/>
          <a:p>
            <a:r>
              <a:rPr lang="en-US" dirty="0"/>
              <a:t>Click icon to add picture</a:t>
            </a:r>
            <a:endParaRPr lang="en-IN" dirty="0"/>
          </a:p>
        </p:txBody>
      </p:sp>
      <p:sp>
        <p:nvSpPr>
          <p:cNvPr id="87" name="Picture Placeholder 31">
            <a:extLst>
              <a:ext uri="{FF2B5EF4-FFF2-40B4-BE49-F238E27FC236}">
                <a16:creationId xmlns:a16="http://schemas.microsoft.com/office/drawing/2014/main" id="{D1A8F395-E859-3189-64B6-5FFED6B10122}"/>
              </a:ext>
            </a:extLst>
          </p:cNvPr>
          <p:cNvSpPr>
            <a:spLocks noGrp="1"/>
          </p:cNvSpPr>
          <p:nvPr>
            <p:ph type="pic" sz="quarter" idx="61"/>
          </p:nvPr>
        </p:nvSpPr>
        <p:spPr>
          <a:xfrm>
            <a:off x="8138840" y="1756754"/>
            <a:ext cx="3618170" cy="4524295"/>
          </a:xfrm>
          <a:solidFill>
            <a:schemeClr val="bg1">
              <a:lumMod val="95000"/>
            </a:schemeClr>
          </a:solidFill>
        </p:spPr>
        <p:txBody>
          <a:bodyPr/>
          <a:lstStyle/>
          <a:p>
            <a:r>
              <a:rPr lang="en-US" dirty="0"/>
              <a:t>Click icon to add picture</a:t>
            </a:r>
            <a:endParaRPr lang="en-IN" dirty="0"/>
          </a:p>
        </p:txBody>
      </p:sp>
      <p:sp>
        <p:nvSpPr>
          <p:cNvPr id="89" name="Text Placeholder 6">
            <a:extLst>
              <a:ext uri="{FF2B5EF4-FFF2-40B4-BE49-F238E27FC236}">
                <a16:creationId xmlns:a16="http://schemas.microsoft.com/office/drawing/2014/main" id="{8AE46E39-9719-EE11-7E22-FE8F79643939}"/>
              </a:ext>
            </a:extLst>
          </p:cNvPr>
          <p:cNvSpPr>
            <a:spLocks noGrp="1"/>
          </p:cNvSpPr>
          <p:nvPr>
            <p:ph type="body" sz="quarter" idx="37"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19642470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PhotoHeavy_Option2">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9" name="Picture Placeholder 16">
            <a:extLst>
              <a:ext uri="{FF2B5EF4-FFF2-40B4-BE49-F238E27FC236}">
                <a16:creationId xmlns:a16="http://schemas.microsoft.com/office/drawing/2014/main" id="{529ED411-742F-3BED-B6C6-FF057914C151}"/>
              </a:ext>
            </a:extLst>
          </p:cNvPr>
          <p:cNvSpPr>
            <a:spLocks noGrp="1"/>
          </p:cNvSpPr>
          <p:nvPr>
            <p:ph type="pic" sz="quarter" idx="25"/>
          </p:nvPr>
        </p:nvSpPr>
        <p:spPr>
          <a:xfrm>
            <a:off x="433386" y="1838684"/>
            <a:ext cx="3604217" cy="3658601"/>
          </a:xfrm>
        </p:spPr>
        <p:txBody>
          <a:bodyPr/>
          <a:lstStyle/>
          <a:p>
            <a:r>
              <a:rPr lang="en-US" dirty="0"/>
              <a:t>Click icon to add picture</a:t>
            </a:r>
            <a:endParaRPr lang="en-IN" dirty="0"/>
          </a:p>
        </p:txBody>
      </p:sp>
      <p:sp>
        <p:nvSpPr>
          <p:cNvPr id="20" name="Picture Placeholder 16">
            <a:extLst>
              <a:ext uri="{FF2B5EF4-FFF2-40B4-BE49-F238E27FC236}">
                <a16:creationId xmlns:a16="http://schemas.microsoft.com/office/drawing/2014/main" id="{0C62A579-06CD-56AF-1D31-835996550407}"/>
              </a:ext>
            </a:extLst>
          </p:cNvPr>
          <p:cNvSpPr>
            <a:spLocks noGrp="1"/>
          </p:cNvSpPr>
          <p:nvPr>
            <p:ph type="pic" sz="quarter" idx="26"/>
          </p:nvPr>
        </p:nvSpPr>
        <p:spPr>
          <a:xfrm>
            <a:off x="4293892" y="1838684"/>
            <a:ext cx="3604217" cy="3658601"/>
          </a:xfrm>
        </p:spPr>
        <p:txBody>
          <a:bodyPr/>
          <a:lstStyle/>
          <a:p>
            <a:r>
              <a:rPr lang="en-US" dirty="0"/>
              <a:t>Click icon to add picture</a:t>
            </a:r>
            <a:endParaRPr lang="en-IN" dirty="0"/>
          </a:p>
        </p:txBody>
      </p:sp>
      <p:sp>
        <p:nvSpPr>
          <p:cNvPr id="21" name="Picture Placeholder 16">
            <a:extLst>
              <a:ext uri="{FF2B5EF4-FFF2-40B4-BE49-F238E27FC236}">
                <a16:creationId xmlns:a16="http://schemas.microsoft.com/office/drawing/2014/main" id="{5EC01070-8C03-A9C5-3D81-CC5ADE1EE29E}"/>
              </a:ext>
            </a:extLst>
          </p:cNvPr>
          <p:cNvSpPr>
            <a:spLocks noGrp="1"/>
          </p:cNvSpPr>
          <p:nvPr>
            <p:ph type="pic" sz="quarter" idx="27"/>
          </p:nvPr>
        </p:nvSpPr>
        <p:spPr>
          <a:xfrm>
            <a:off x="8154399" y="1838684"/>
            <a:ext cx="3604219" cy="3658601"/>
          </a:xfrm>
        </p:spPr>
        <p:txBody>
          <a:bodyPr/>
          <a:lstStyle/>
          <a:p>
            <a:r>
              <a:rPr lang="en-US" dirty="0"/>
              <a:t>Click icon to add picture</a:t>
            </a:r>
            <a:endParaRPr lang="en-IN"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hasCustomPrompt="1"/>
          </p:nvPr>
        </p:nvSpPr>
        <p:spPr>
          <a:xfrm>
            <a:off x="433386" y="5639375"/>
            <a:ext cx="3604217"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6" name="Text Placeholder 13">
            <a:extLst>
              <a:ext uri="{FF2B5EF4-FFF2-40B4-BE49-F238E27FC236}">
                <a16:creationId xmlns:a16="http://schemas.microsoft.com/office/drawing/2014/main" id="{9FEE514D-BC4D-418A-E32E-34BD696F9150}"/>
              </a:ext>
            </a:extLst>
          </p:cNvPr>
          <p:cNvSpPr>
            <a:spLocks noGrp="1"/>
          </p:cNvSpPr>
          <p:nvPr>
            <p:ph type="body" sz="quarter" idx="28" hasCustomPrompt="1"/>
          </p:nvPr>
        </p:nvSpPr>
        <p:spPr>
          <a:xfrm>
            <a:off x="4293892" y="5639375"/>
            <a:ext cx="3604217"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8154399" y="5639375"/>
            <a:ext cx="3604219"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4" name="Graphic 3">
            <a:extLst>
              <a:ext uri="{FF2B5EF4-FFF2-40B4-BE49-F238E27FC236}">
                <a16:creationId xmlns:a16="http://schemas.microsoft.com/office/drawing/2014/main" id="{E35ACF49-AA71-835D-DEEF-B205B822FE8A}"/>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8395" y="6586655"/>
            <a:ext cx="1289707" cy="101437"/>
          </a:xfrm>
          <a:prstGeom prst="rect">
            <a:avLst/>
          </a:prstGeom>
        </p:spPr>
      </p:pic>
      <p:sp>
        <p:nvSpPr>
          <p:cNvPr id="3" name="Title 1">
            <a:extLst>
              <a:ext uri="{FF2B5EF4-FFF2-40B4-BE49-F238E27FC236}">
                <a16:creationId xmlns:a16="http://schemas.microsoft.com/office/drawing/2014/main" id="{EB679550-1E01-BD00-D020-5627E10C9F9A}"/>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78CFCB23-C461-0435-DC4F-5E9A68A9B893}"/>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 name="Text Placeholder 6">
            <a:extLst>
              <a:ext uri="{FF2B5EF4-FFF2-40B4-BE49-F238E27FC236}">
                <a16:creationId xmlns:a16="http://schemas.microsoft.com/office/drawing/2014/main" id="{9DF894E8-C420-BE15-9D86-1A48C6BA7762}"/>
              </a:ext>
            </a:extLst>
          </p:cNvPr>
          <p:cNvSpPr>
            <a:spLocks noGrp="1"/>
          </p:cNvSpPr>
          <p:nvPr>
            <p:ph type="body" sz="quarter" idx="37" hasCustomPrompt="1"/>
          </p:nvPr>
        </p:nvSpPr>
        <p:spPr>
          <a:xfrm>
            <a:off x="1803861" y="6482535"/>
            <a:ext cx="5398627" cy="220661"/>
          </a:xfrm>
        </p:spPr>
        <p:txBody>
          <a:bodyPr anchor="b"/>
          <a:lstStyle>
            <a:lvl1pPr>
              <a:defRPr sz="700">
                <a:solidFill>
                  <a:srgbClr val="6D6E70"/>
                </a:solidFill>
              </a:defRPr>
            </a:lvl1pPr>
          </a:lstStyle>
          <a:p>
            <a:pPr>
              <a:spcBef>
                <a:spcPts val="300"/>
              </a:spcBef>
            </a:pPr>
            <a:r>
              <a:rPr lang="en-US" baseline="30000" dirty="0"/>
              <a:t>*</a:t>
            </a:r>
            <a:r>
              <a:rPr lang="en-US" dirty="0"/>
              <a:t>Maximum one to two line footnote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a:t>
            </a:r>
          </a:p>
        </p:txBody>
      </p:sp>
    </p:spTree>
    <p:extLst>
      <p:ext uri="{BB962C8B-B14F-4D97-AF65-F5344CB8AC3E}">
        <p14:creationId xmlns:p14="http://schemas.microsoft.com/office/powerpoint/2010/main" val="295909728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Photo Collage_Option2">
    <p:bg>
      <p:bgPr>
        <a:solidFill>
          <a:srgbClr val="D4E8FF"/>
        </a:solidFill>
        <a:effectLst/>
      </p:bgPr>
    </p:bg>
    <p:spTree>
      <p:nvGrpSpPr>
        <p:cNvPr id="1" name=""/>
        <p:cNvGrpSpPr/>
        <p:nvPr/>
      </p:nvGrpSpPr>
      <p:grpSpPr>
        <a:xfrm>
          <a:off x="0" y="0"/>
          <a:ext cx="0" cy="0"/>
          <a:chOff x="0" y="0"/>
          <a:chExt cx="0" cy="0"/>
        </a:xfrm>
      </p:grpSpPr>
      <p:sp>
        <p:nvSpPr>
          <p:cNvPr id="14" name="Picture Placeholder 31">
            <a:extLst>
              <a:ext uri="{FF2B5EF4-FFF2-40B4-BE49-F238E27FC236}">
                <a16:creationId xmlns:a16="http://schemas.microsoft.com/office/drawing/2014/main" id="{750C2F9D-F2AF-E420-0989-5D84217F12D7}"/>
              </a:ext>
            </a:extLst>
          </p:cNvPr>
          <p:cNvSpPr>
            <a:spLocks noGrp="1"/>
          </p:cNvSpPr>
          <p:nvPr>
            <p:ph type="pic" sz="quarter" idx="63"/>
          </p:nvPr>
        </p:nvSpPr>
        <p:spPr>
          <a:xfrm>
            <a:off x="7653485" y="3482638"/>
            <a:ext cx="4538515" cy="3375362"/>
          </a:xfrm>
          <a:solidFill>
            <a:schemeClr val="bg1">
              <a:lumMod val="95000"/>
            </a:schemeClr>
          </a:solidFill>
        </p:spPr>
        <p:txBody>
          <a:bodyPr/>
          <a:lstStyle/>
          <a:p>
            <a:r>
              <a:rPr lang="en-US" dirty="0"/>
              <a:t>Click icon to add picture</a:t>
            </a:r>
            <a:endParaRPr lang="en-IN"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sz="3200"/>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2564764"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Freeform 5">
            <a:extLst>
              <a:ext uri="{FF2B5EF4-FFF2-40B4-BE49-F238E27FC236}">
                <a16:creationId xmlns:a16="http://schemas.microsoft.com/office/drawing/2014/main" id="{9A50AE53-5650-E205-FC9E-7EC2BB3BF093}"/>
              </a:ext>
            </a:extLst>
          </p:cNvPr>
          <p:cNvSpPr/>
          <p:nvPr/>
        </p:nvSpPr>
        <p:spPr>
          <a:xfrm>
            <a:off x="198394" y="6589830"/>
            <a:ext cx="136646" cy="94701"/>
          </a:xfrm>
          <a:custGeom>
            <a:avLst/>
            <a:gdLst>
              <a:gd name="connsiteX0" fmla="*/ 116800 w 136646"/>
              <a:gd name="connsiteY0" fmla="*/ 46694 h 94701"/>
              <a:gd name="connsiteX1" fmla="*/ 131714 w 136646"/>
              <a:gd name="connsiteY1" fmla="*/ 24569 h 94701"/>
              <a:gd name="connsiteX2" fmla="*/ 105438 w 136646"/>
              <a:gd name="connsiteY2" fmla="*/ 0 h 94701"/>
              <a:gd name="connsiteX3" fmla="*/ 24077 w 136646"/>
              <a:gd name="connsiteY3" fmla="*/ 0 h 94701"/>
              <a:gd name="connsiteX4" fmla="*/ 24077 w 136646"/>
              <a:gd name="connsiteY4" fmla="*/ 31753 h 94701"/>
              <a:gd name="connsiteX5" fmla="*/ 40271 w 136646"/>
              <a:gd name="connsiteY5" fmla="*/ 31753 h 94701"/>
              <a:gd name="connsiteX6" fmla="*/ 40271 w 136646"/>
              <a:gd name="connsiteY6" fmla="*/ 13927 h 94701"/>
              <a:gd name="connsiteX7" fmla="*/ 101726 w 136646"/>
              <a:gd name="connsiteY7" fmla="*/ 13927 h 94701"/>
              <a:gd name="connsiteX8" fmla="*/ 115763 w 136646"/>
              <a:gd name="connsiteY8" fmla="*/ 27047 h 94701"/>
              <a:gd name="connsiteX9" fmla="*/ 101726 w 136646"/>
              <a:gd name="connsiteY9" fmla="*/ 40167 h 94701"/>
              <a:gd name="connsiteX10" fmla="*/ 0 w 136646"/>
              <a:gd name="connsiteY10" fmla="*/ 40167 h 94701"/>
              <a:gd name="connsiteX11" fmla="*/ 6387 w 136646"/>
              <a:gd name="connsiteY11" fmla="*/ 54352 h 94701"/>
              <a:gd name="connsiteX12" fmla="*/ 103866 w 136646"/>
              <a:gd name="connsiteY12" fmla="*/ 54352 h 94701"/>
              <a:gd name="connsiteX13" fmla="*/ 118037 w 136646"/>
              <a:gd name="connsiteY13" fmla="*/ 67247 h 94701"/>
              <a:gd name="connsiteX14" fmla="*/ 102729 w 136646"/>
              <a:gd name="connsiteY14" fmla="*/ 80367 h 94701"/>
              <a:gd name="connsiteX15" fmla="*/ 40271 w 136646"/>
              <a:gd name="connsiteY15" fmla="*/ 80367 h 94701"/>
              <a:gd name="connsiteX16" fmla="*/ 40271 w 136646"/>
              <a:gd name="connsiteY16" fmla="*/ 62708 h 94701"/>
              <a:gd name="connsiteX17" fmla="*/ 24077 w 136646"/>
              <a:gd name="connsiteY17" fmla="*/ 62708 h 94701"/>
              <a:gd name="connsiteX18" fmla="*/ 24077 w 136646"/>
              <a:gd name="connsiteY18" fmla="*/ 94702 h 94701"/>
              <a:gd name="connsiteX19" fmla="*/ 105037 w 136646"/>
              <a:gd name="connsiteY19" fmla="*/ 94702 h 94701"/>
              <a:gd name="connsiteX20" fmla="*/ 136647 w 136646"/>
              <a:gd name="connsiteY20" fmla="*/ 70074 h 94701"/>
              <a:gd name="connsiteX21" fmla="*/ 116800 w 136646"/>
              <a:gd name="connsiteY21" fmla="*/ 46694 h 9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6646" h="94701">
                <a:moveTo>
                  <a:pt x="116800" y="46694"/>
                </a:moveTo>
                <a:cubicBezTo>
                  <a:pt x="126447" y="43144"/>
                  <a:pt x="131714" y="34330"/>
                  <a:pt x="131714" y="24569"/>
                </a:cubicBezTo>
                <a:cubicBezTo>
                  <a:pt x="131714" y="11000"/>
                  <a:pt x="119951" y="0"/>
                  <a:pt x="105438" y="0"/>
                </a:cubicBezTo>
                <a:lnTo>
                  <a:pt x="24077" y="0"/>
                </a:lnTo>
                <a:lnTo>
                  <a:pt x="24077" y="31753"/>
                </a:lnTo>
                <a:lnTo>
                  <a:pt x="40271" y="31753"/>
                </a:lnTo>
                <a:lnTo>
                  <a:pt x="40271" y="13927"/>
                </a:lnTo>
                <a:lnTo>
                  <a:pt x="101726" y="13927"/>
                </a:lnTo>
                <a:cubicBezTo>
                  <a:pt x="109476" y="13927"/>
                  <a:pt x="115763" y="19797"/>
                  <a:pt x="115763" y="27047"/>
                </a:cubicBezTo>
                <a:cubicBezTo>
                  <a:pt x="115763" y="34297"/>
                  <a:pt x="109476" y="40167"/>
                  <a:pt x="101726" y="40167"/>
                </a:cubicBezTo>
                <a:lnTo>
                  <a:pt x="0" y="40167"/>
                </a:lnTo>
                <a:lnTo>
                  <a:pt x="6387" y="54352"/>
                </a:lnTo>
                <a:lnTo>
                  <a:pt x="103866" y="54352"/>
                </a:lnTo>
                <a:cubicBezTo>
                  <a:pt x="112653" y="54352"/>
                  <a:pt x="118037" y="59781"/>
                  <a:pt x="118037" y="67247"/>
                </a:cubicBezTo>
                <a:cubicBezTo>
                  <a:pt x="118037" y="74714"/>
                  <a:pt x="110479" y="80367"/>
                  <a:pt x="102729" y="80367"/>
                </a:cubicBezTo>
                <a:lnTo>
                  <a:pt x="40271" y="80367"/>
                </a:lnTo>
                <a:lnTo>
                  <a:pt x="40271" y="62708"/>
                </a:lnTo>
                <a:lnTo>
                  <a:pt x="24077" y="62708"/>
                </a:lnTo>
                <a:lnTo>
                  <a:pt x="24077" y="94702"/>
                </a:lnTo>
                <a:lnTo>
                  <a:pt x="105037" y="94702"/>
                </a:lnTo>
                <a:cubicBezTo>
                  <a:pt x="124165" y="94702"/>
                  <a:pt x="136647" y="83286"/>
                  <a:pt x="136647" y="70074"/>
                </a:cubicBezTo>
                <a:cubicBezTo>
                  <a:pt x="136647" y="56863"/>
                  <a:pt x="129373" y="48872"/>
                  <a:pt x="116800" y="46694"/>
                </a:cubicBezTo>
                <a:close/>
              </a:path>
            </a:pathLst>
          </a:custGeom>
          <a:solidFill>
            <a:schemeClr val="tx2"/>
          </a:solidFill>
          <a:ln w="101" cap="flat">
            <a:noFill/>
            <a:prstDash val="solid"/>
            <a:miter/>
          </a:ln>
        </p:spPr>
        <p:txBody>
          <a:bodyPr rtlCol="0" anchor="ctr"/>
          <a:lstStyle/>
          <a:p>
            <a:endParaRPr lang="en-US" dirty="0"/>
          </a:p>
        </p:txBody>
      </p:sp>
      <p:sp>
        <p:nvSpPr>
          <p:cNvPr id="3" name="Picture Placeholder 31">
            <a:extLst>
              <a:ext uri="{FF2B5EF4-FFF2-40B4-BE49-F238E27FC236}">
                <a16:creationId xmlns:a16="http://schemas.microsoft.com/office/drawing/2014/main" id="{4C31A4E8-8F28-EA75-A3FE-B0928C728874}"/>
              </a:ext>
            </a:extLst>
          </p:cNvPr>
          <p:cNvSpPr>
            <a:spLocks noGrp="1"/>
          </p:cNvSpPr>
          <p:nvPr>
            <p:ph type="pic" sz="quarter" idx="60"/>
          </p:nvPr>
        </p:nvSpPr>
        <p:spPr>
          <a:xfrm>
            <a:off x="3006110" y="0"/>
            <a:ext cx="4528455" cy="3374570"/>
          </a:xfrm>
          <a:solidFill>
            <a:schemeClr val="bg1">
              <a:lumMod val="95000"/>
            </a:schemeClr>
          </a:solidFill>
        </p:spPr>
        <p:txBody>
          <a:bodyPr/>
          <a:lstStyle/>
          <a:p>
            <a:r>
              <a:rPr lang="en-US" dirty="0"/>
              <a:t>Click icon to add picture</a:t>
            </a:r>
            <a:endParaRPr lang="en-IN" dirty="0"/>
          </a:p>
        </p:txBody>
      </p:sp>
      <p:sp>
        <p:nvSpPr>
          <p:cNvPr id="4" name="Picture Placeholder 31">
            <a:extLst>
              <a:ext uri="{FF2B5EF4-FFF2-40B4-BE49-F238E27FC236}">
                <a16:creationId xmlns:a16="http://schemas.microsoft.com/office/drawing/2014/main" id="{486B6065-AA3C-51CE-5D31-6FCCA0E50961}"/>
              </a:ext>
            </a:extLst>
          </p:cNvPr>
          <p:cNvSpPr>
            <a:spLocks noGrp="1"/>
          </p:cNvSpPr>
          <p:nvPr>
            <p:ph type="pic" sz="quarter" idx="61"/>
          </p:nvPr>
        </p:nvSpPr>
        <p:spPr>
          <a:xfrm>
            <a:off x="7653485" y="0"/>
            <a:ext cx="4538515" cy="3374570"/>
          </a:xfrm>
          <a:solidFill>
            <a:schemeClr val="bg1">
              <a:lumMod val="95000"/>
            </a:schemeClr>
          </a:solidFill>
        </p:spPr>
        <p:txBody>
          <a:bodyPr/>
          <a:lstStyle/>
          <a:p>
            <a:r>
              <a:rPr lang="en-US" dirty="0"/>
              <a:t>Click icon to add picture</a:t>
            </a:r>
            <a:endParaRPr lang="en-IN" dirty="0"/>
          </a:p>
        </p:txBody>
      </p:sp>
      <p:sp>
        <p:nvSpPr>
          <p:cNvPr id="7" name="Picture Placeholder 31">
            <a:extLst>
              <a:ext uri="{FF2B5EF4-FFF2-40B4-BE49-F238E27FC236}">
                <a16:creationId xmlns:a16="http://schemas.microsoft.com/office/drawing/2014/main" id="{80DDD3AD-FD59-EC5A-8DDE-9CC3366DEDC9}"/>
              </a:ext>
            </a:extLst>
          </p:cNvPr>
          <p:cNvSpPr>
            <a:spLocks noGrp="1"/>
          </p:cNvSpPr>
          <p:nvPr>
            <p:ph type="pic" sz="quarter" idx="62"/>
          </p:nvPr>
        </p:nvSpPr>
        <p:spPr>
          <a:xfrm>
            <a:off x="3006110" y="3482638"/>
            <a:ext cx="4528455" cy="3375362"/>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3540949637"/>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Blank Dark">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B9BB5F-1A64-A516-6779-4D2DB02FC743}"/>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57509523-1E65-40B6-3835-1C68199E915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293533" y="2942661"/>
            <a:ext cx="5604933" cy="972677"/>
          </a:xfrm>
          <a:prstGeom prst="rect">
            <a:avLst/>
          </a:prstGeom>
        </p:spPr>
      </p:pic>
    </p:spTree>
    <p:extLst>
      <p:ext uri="{BB962C8B-B14F-4D97-AF65-F5344CB8AC3E}">
        <p14:creationId xmlns:p14="http://schemas.microsoft.com/office/powerpoint/2010/main" val="159396877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2_Blank Dark">
    <p:bg>
      <p:bgPr>
        <a:solidFill>
          <a:schemeClr val="tx1"/>
        </a:solidFill>
        <a:effectLst/>
      </p:bgPr>
    </p:bg>
    <p:spTree>
      <p:nvGrpSpPr>
        <p:cNvPr id="1" name=""/>
        <p:cNvGrpSpPr/>
        <p:nvPr/>
      </p:nvGrpSpPr>
      <p:grpSpPr>
        <a:xfrm>
          <a:off x="0" y="0"/>
          <a:ext cx="0" cy="0"/>
          <a:chOff x="0" y="0"/>
          <a:chExt cx="0" cy="0"/>
        </a:xfrm>
      </p:grpSpPr>
      <p:pic>
        <p:nvPicPr>
          <p:cNvPr id="3" name="Picture 2" descr="A close-up of a blue wave&#10;&#10;Description automatically generated">
            <a:extLst>
              <a:ext uri="{FF2B5EF4-FFF2-40B4-BE49-F238E27FC236}">
                <a16:creationId xmlns:a16="http://schemas.microsoft.com/office/drawing/2014/main" id="{1CA38535-33AB-F3DC-E90D-B68EEE20647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55713" y="0"/>
            <a:ext cx="12503426" cy="6858000"/>
          </a:xfrm>
          <a:prstGeom prst="rect">
            <a:avLst/>
          </a:prstGeom>
        </p:spPr>
      </p:pic>
      <p:sp>
        <p:nvSpPr>
          <p:cNvPr id="4" name="Rectangle 3">
            <a:extLst>
              <a:ext uri="{FF2B5EF4-FFF2-40B4-BE49-F238E27FC236}">
                <a16:creationId xmlns:a16="http://schemas.microsoft.com/office/drawing/2014/main" id="{F776B08F-FA39-DB9B-07D6-0D2022B08964}"/>
              </a:ext>
            </a:extLst>
          </p:cNvPr>
          <p:cNvSpPr/>
          <p:nvPr/>
        </p:nvSpPr>
        <p:spPr>
          <a:xfrm>
            <a:off x="-155714" y="0"/>
            <a:ext cx="12503425" cy="6858000"/>
          </a:xfrm>
          <a:prstGeom prst="rect">
            <a:avLst/>
          </a:prstGeom>
          <a:solidFill>
            <a:schemeClr val="tx1">
              <a:alpha val="296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57509523-1E65-40B6-3835-1C68199E915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93533" y="2942661"/>
            <a:ext cx="5604933" cy="972677"/>
          </a:xfrm>
          <a:prstGeom prst="rect">
            <a:avLst/>
          </a:prstGeom>
        </p:spPr>
      </p:pic>
    </p:spTree>
    <p:extLst>
      <p:ext uri="{BB962C8B-B14F-4D97-AF65-F5344CB8AC3E}">
        <p14:creationId xmlns:p14="http://schemas.microsoft.com/office/powerpoint/2010/main" val="64254335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3_Blank Dark">
    <p:bg>
      <p:bgPr>
        <a:solidFill>
          <a:srgbClr val="D4E8FF"/>
        </a:solidFill>
        <a:effectLst/>
      </p:bgPr>
    </p:bg>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31BC08E1-55BF-AF77-67D7-BBBD6F44FEF2}"/>
              </a:ext>
            </a:extLst>
          </p:cNvPr>
          <p:cNvPicPr>
            <a:picLocks noChangeAspect="1"/>
          </p:cNvPicPr>
          <p:nvPr/>
        </p:nvPicPr>
        <p:blipFill>
          <a:blip r:embed="rId2" cstate="email">
            <a:alphaModFix amt="55000"/>
            <a:extLs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5" name="Graphic 4">
            <a:extLst>
              <a:ext uri="{FF2B5EF4-FFF2-40B4-BE49-F238E27FC236}">
                <a16:creationId xmlns:a16="http://schemas.microsoft.com/office/drawing/2014/main" id="{57509523-1E65-40B6-3835-1C68199E915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93533" y="2942661"/>
            <a:ext cx="5604933" cy="972677"/>
          </a:xfrm>
          <a:prstGeom prst="rect">
            <a:avLst/>
          </a:prstGeom>
        </p:spPr>
      </p:pic>
    </p:spTree>
    <p:extLst>
      <p:ext uri="{BB962C8B-B14F-4D97-AF65-F5344CB8AC3E}">
        <p14:creationId xmlns:p14="http://schemas.microsoft.com/office/powerpoint/2010/main" val="2334372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1_Blank Dark">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25964A-FF4B-7240-A4B7-5E34DD1714DB}"/>
              </a:ext>
            </a:extLst>
          </p:cNvPr>
          <p:cNvSpPr>
            <a:spLocks noGrp="1"/>
          </p:cNvSpPr>
          <p:nvPr>
            <p:ph type="pic" sz="quarter" idx="10"/>
          </p:nvPr>
        </p:nvSpPr>
        <p:spPr>
          <a:xfrm>
            <a:off x="0" y="0"/>
            <a:ext cx="12192000" cy="6858000"/>
          </a:xfrm>
        </p:spPr>
        <p:txBody>
          <a:bodyPr/>
          <a:lstStyle/>
          <a:p>
            <a:r>
              <a:rPr lang="en-US" dirty="0"/>
              <a:t>Click icon to add picture</a:t>
            </a:r>
          </a:p>
        </p:txBody>
      </p:sp>
      <p:pic>
        <p:nvPicPr>
          <p:cNvPr id="5" name="Graphic 4">
            <a:extLst>
              <a:ext uri="{FF2B5EF4-FFF2-40B4-BE49-F238E27FC236}">
                <a16:creationId xmlns:a16="http://schemas.microsoft.com/office/drawing/2014/main" id="{57509523-1E65-40B6-3835-1C68199E915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293533" y="2942661"/>
            <a:ext cx="5604933" cy="972677"/>
          </a:xfrm>
          <a:prstGeom prst="rect">
            <a:avLst/>
          </a:prstGeom>
        </p:spPr>
      </p:pic>
    </p:spTree>
    <p:extLst>
      <p:ext uri="{BB962C8B-B14F-4D97-AF65-F5344CB8AC3E}">
        <p14:creationId xmlns:p14="http://schemas.microsoft.com/office/powerpoint/2010/main" val="21513235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GUIDE: Grid">
    <p:bg>
      <p:bgPr>
        <a:solidFill>
          <a:schemeClr val="accent2"/>
        </a:solidFill>
        <a:effectLst/>
      </p:bgPr>
    </p:bg>
    <p:spTree>
      <p:nvGrpSpPr>
        <p:cNvPr id="1" name=""/>
        <p:cNvGrpSpPr/>
        <p:nvPr/>
      </p:nvGrpSpPr>
      <p:grpSpPr>
        <a:xfrm>
          <a:off x="0" y="0"/>
          <a:ext cx="0" cy="0"/>
          <a:chOff x="0" y="0"/>
          <a:chExt cx="0" cy="0"/>
        </a:xfrm>
      </p:grpSpPr>
      <p:sp>
        <p:nvSpPr>
          <p:cNvPr id="106" name="Title 1">
            <a:extLst>
              <a:ext uri="{FF2B5EF4-FFF2-40B4-BE49-F238E27FC236}">
                <a16:creationId xmlns:a16="http://schemas.microsoft.com/office/drawing/2014/main" id="{1FD916E9-DBE1-F818-8678-99601A806A5A}"/>
              </a:ext>
            </a:extLst>
          </p:cNvPr>
          <p:cNvSpPr txBox="1">
            <a:spLocks/>
          </p:cNvSpPr>
          <p:nvPr/>
        </p:nvSpPr>
        <p:spPr>
          <a:xfrm>
            <a:off x="2212975" y="2929812"/>
            <a:ext cx="7766050" cy="821094"/>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800" dirty="0">
                <a:solidFill>
                  <a:schemeClr val="tx2"/>
                </a:solidFill>
              </a:rPr>
              <a:t>LAYOUT GRID</a:t>
            </a:r>
          </a:p>
        </p:txBody>
      </p:sp>
      <p:sp>
        <p:nvSpPr>
          <p:cNvPr id="107" name="Title 1">
            <a:extLst>
              <a:ext uri="{FF2B5EF4-FFF2-40B4-BE49-F238E27FC236}">
                <a16:creationId xmlns:a16="http://schemas.microsoft.com/office/drawing/2014/main" id="{5D53C0C4-76BD-68C7-3A51-4276D424CFBB}"/>
              </a:ext>
            </a:extLst>
          </p:cNvPr>
          <p:cNvSpPr txBox="1">
            <a:spLocks/>
          </p:cNvSpPr>
          <p:nvPr/>
        </p:nvSpPr>
        <p:spPr>
          <a:xfrm>
            <a:off x="2212975" y="3750906"/>
            <a:ext cx="7766050" cy="285888"/>
          </a:xfrm>
          <a:prstGeom prst="rect">
            <a:avLst/>
          </a:prstGeom>
        </p:spPr>
        <p:txBody>
          <a:bodyPr vert="horz" lIns="0" tIns="0" rIns="0" bIns="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solidFill>
                <a:latin typeface="+mn-lt"/>
              </a:rPr>
              <a:t>To activate, select </a:t>
            </a:r>
            <a:r>
              <a:rPr lang="en-US" sz="1600" b="1" dirty="0">
                <a:solidFill>
                  <a:schemeClr val="tx2"/>
                </a:solidFill>
                <a:latin typeface="+mn-lt"/>
              </a:rPr>
              <a:t>View &gt; checkmark ‘Guides’</a:t>
            </a:r>
          </a:p>
        </p:txBody>
      </p:sp>
    </p:spTree>
    <p:extLst>
      <p:ext uri="{BB962C8B-B14F-4D97-AF65-F5344CB8AC3E}">
        <p14:creationId xmlns:p14="http://schemas.microsoft.com/office/powerpoint/2010/main" val="28675373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64">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96">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68">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0660-FAE1-7B74-3FFD-E58735841A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E82328-D24C-85C9-2D1D-859037FA7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F509C7-DD2A-BB67-8CB0-2402879DBB43}"/>
              </a:ext>
            </a:extLst>
          </p:cNvPr>
          <p:cNvSpPr>
            <a:spLocks noGrp="1"/>
          </p:cNvSpPr>
          <p:nvPr>
            <p:ph type="dt" sz="half" idx="10"/>
          </p:nvPr>
        </p:nvSpPr>
        <p:spPr/>
        <p:txBody>
          <a:bodyPr/>
          <a:lstStyle/>
          <a:p>
            <a:fld id="{8E2FFD0D-9AF9-4482-ABF7-48DF4C0FF8B8}" type="datetimeFigureOut">
              <a:rPr lang="en-US" smtClean="0"/>
              <a:t>2/9/2026</a:t>
            </a:fld>
            <a:endParaRPr lang="en-US" dirty="0"/>
          </a:p>
        </p:txBody>
      </p:sp>
      <p:sp>
        <p:nvSpPr>
          <p:cNvPr id="5" name="Footer Placeholder 4">
            <a:extLst>
              <a:ext uri="{FF2B5EF4-FFF2-40B4-BE49-F238E27FC236}">
                <a16:creationId xmlns:a16="http://schemas.microsoft.com/office/drawing/2014/main" id="{D7E19BDA-9ED8-4995-CC39-EEE9425D14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C716EE-2B0B-BF94-9221-DE150CC08EC0}"/>
              </a:ext>
            </a:extLst>
          </p:cNvPr>
          <p:cNvSpPr>
            <a:spLocks noGrp="1"/>
          </p:cNvSpPr>
          <p:nvPr>
            <p:ph type="sldNum" sz="quarter" idx="12"/>
          </p:nvPr>
        </p:nvSpPr>
        <p:spPr/>
        <p:txBody>
          <a:bodyPr/>
          <a:lstStyle/>
          <a:p>
            <a:fld id="{A8FF51A7-25A7-4852-BE37-F3EACC5F445E}" type="slidenum">
              <a:rPr lang="en-US" smtClean="0"/>
              <a:t>‹#›</a:t>
            </a:fld>
            <a:endParaRPr lang="en-US" dirty="0"/>
          </a:p>
        </p:txBody>
      </p:sp>
    </p:spTree>
    <p:extLst>
      <p:ext uri="{BB962C8B-B14F-4D97-AF65-F5344CB8AC3E}">
        <p14:creationId xmlns:p14="http://schemas.microsoft.com/office/powerpoint/2010/main" val="22556210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2_Cover Slide B, Tether Opt 2">
    <p:bg>
      <p:bgPr>
        <a:solidFill>
          <a:srgbClr val="000018"/>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6" name="Picture 5" descr="A blue lines on a black background&#10;&#10;Description automatically generated">
            <a:extLst>
              <a:ext uri="{FF2B5EF4-FFF2-40B4-BE49-F238E27FC236}">
                <a16:creationId xmlns:a16="http://schemas.microsoft.com/office/drawing/2014/main" id="{54BB3BE2-4C73-BE52-248A-4AD233EF2BAD}"/>
              </a:ext>
            </a:extLst>
          </p:cNvPr>
          <p:cNvPicPr>
            <a:picLocks noChangeAspect="1"/>
          </p:cNvPicPr>
          <p:nvPr/>
        </p:nvPicPr>
        <p:blipFill>
          <a:blip r:embed="rId2"/>
          <a:stretch>
            <a:fillRect/>
          </a:stretch>
        </p:blipFill>
        <p:spPr>
          <a:xfrm>
            <a:off x="5554498" y="-1"/>
            <a:ext cx="6159500" cy="6858000"/>
          </a:xfrm>
          <a:prstGeom prst="rect">
            <a:avLst/>
          </a:prstGeom>
        </p:spPr>
      </p:pic>
      <p:pic>
        <p:nvPicPr>
          <p:cNvPr id="2" name="Picture 1">
            <a:extLst>
              <a:ext uri="{FF2B5EF4-FFF2-40B4-BE49-F238E27FC236}">
                <a16:creationId xmlns:a16="http://schemas.microsoft.com/office/drawing/2014/main" id="{F8A8890C-10D6-A98F-9478-6BF9FC2A011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2524" y="687269"/>
            <a:ext cx="4064619" cy="886522"/>
          </a:xfrm>
          <a:prstGeom prst="rect">
            <a:avLst/>
          </a:prstGeom>
        </p:spPr>
      </p:pic>
    </p:spTree>
    <p:extLst>
      <p:ext uri="{BB962C8B-B14F-4D97-AF65-F5344CB8AC3E}">
        <p14:creationId xmlns:p14="http://schemas.microsoft.com/office/powerpoint/2010/main" val="23147034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4_Cover Slide B, Tether Opt 2">
    <p:bg>
      <p:bgPr>
        <a:gradFill>
          <a:gsLst>
            <a:gs pos="3000">
              <a:srgbClr val="026AFE"/>
            </a:gs>
            <a:gs pos="100000">
              <a:srgbClr val="A665FF"/>
            </a:gs>
          </a:gsLst>
          <a:lin ang="4200000" scaled="0"/>
        </a:gra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2" name="Picture 1">
            <a:extLst>
              <a:ext uri="{FF2B5EF4-FFF2-40B4-BE49-F238E27FC236}">
                <a16:creationId xmlns:a16="http://schemas.microsoft.com/office/drawing/2014/main" id="{0FE9D177-0522-4C6B-C5FD-3CE0BD7B854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2524" y="687269"/>
            <a:ext cx="4064619" cy="886522"/>
          </a:xfrm>
          <a:prstGeom prst="rect">
            <a:avLst/>
          </a:prstGeom>
        </p:spPr>
      </p:pic>
    </p:spTree>
    <p:extLst>
      <p:ext uri="{BB962C8B-B14F-4D97-AF65-F5344CB8AC3E}">
        <p14:creationId xmlns:p14="http://schemas.microsoft.com/office/powerpoint/2010/main" val="21606043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3_Cover Slide B, Tether Opt 2">
    <p:bg>
      <p:bgPr>
        <a:solidFill>
          <a:srgbClr val="000018"/>
        </a:solidFill>
        <a:effectLst/>
      </p:bgPr>
    </p:bg>
    <p:spTree>
      <p:nvGrpSpPr>
        <p:cNvPr id="1" name=""/>
        <p:cNvGrpSpPr/>
        <p:nvPr/>
      </p:nvGrpSpPr>
      <p:grpSpPr>
        <a:xfrm>
          <a:off x="0" y="0"/>
          <a:ext cx="0" cy="0"/>
          <a:chOff x="0" y="0"/>
          <a:chExt cx="0" cy="0"/>
        </a:xfrm>
      </p:grpSpPr>
      <p:pic>
        <p:nvPicPr>
          <p:cNvPr id="3" name="Picture 2" descr="A blue and purple light&#10;&#10;Description automatically generated">
            <a:extLst>
              <a:ext uri="{FF2B5EF4-FFF2-40B4-BE49-F238E27FC236}">
                <a16:creationId xmlns:a16="http://schemas.microsoft.com/office/drawing/2014/main" id="{1F4BB833-440F-A570-6858-724904414EF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4645" y="-102637"/>
            <a:ext cx="12341289" cy="7063274"/>
          </a:xfrm>
          <a:prstGeom prst="rect">
            <a:avLst/>
          </a:prstGeom>
        </p:spPr>
      </p:pic>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2" name="Picture 1">
            <a:extLst>
              <a:ext uri="{FF2B5EF4-FFF2-40B4-BE49-F238E27FC236}">
                <a16:creationId xmlns:a16="http://schemas.microsoft.com/office/drawing/2014/main" id="{7ED41928-4987-325D-4B5B-7627E157DF6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2524" y="687269"/>
            <a:ext cx="4064619" cy="886522"/>
          </a:xfrm>
          <a:prstGeom prst="rect">
            <a:avLst/>
          </a:prstGeom>
        </p:spPr>
      </p:pic>
    </p:spTree>
    <p:extLst>
      <p:ext uri="{BB962C8B-B14F-4D97-AF65-F5344CB8AC3E}">
        <p14:creationId xmlns:p14="http://schemas.microsoft.com/office/powerpoint/2010/main" val="27886500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9_Cover Slide B, Tether Opt 2">
    <p:bg>
      <p:bgPr>
        <a:solidFill>
          <a:srgbClr val="000018"/>
        </a:solidFill>
        <a:effectLst/>
      </p:bgPr>
    </p:bg>
    <p:spTree>
      <p:nvGrpSpPr>
        <p:cNvPr id="1" name=""/>
        <p:cNvGrpSpPr/>
        <p:nvPr/>
      </p:nvGrpSpPr>
      <p:grpSpPr>
        <a:xfrm>
          <a:off x="0" y="0"/>
          <a:ext cx="0" cy="0"/>
          <a:chOff x="0" y="0"/>
          <a:chExt cx="0" cy="0"/>
        </a:xfrm>
      </p:grpSpPr>
      <p:pic>
        <p:nvPicPr>
          <p:cNvPr id="4" name="Picture 3" descr="A close up of a wave&#10;&#10;Description automatically generated">
            <a:extLst>
              <a:ext uri="{FF2B5EF4-FFF2-40B4-BE49-F238E27FC236}">
                <a16:creationId xmlns:a16="http://schemas.microsoft.com/office/drawing/2014/main" id="{1C619EE7-DDB7-6BBA-1C74-04A93BEC415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
            <a:ext cx="12313920" cy="6858000"/>
          </a:xfrm>
          <a:prstGeom prst="rect">
            <a:avLst/>
          </a:prstGeom>
        </p:spPr>
      </p:pic>
      <p:sp>
        <p:nvSpPr>
          <p:cNvPr id="7" name="Rectangle 6">
            <a:extLst>
              <a:ext uri="{FF2B5EF4-FFF2-40B4-BE49-F238E27FC236}">
                <a16:creationId xmlns:a16="http://schemas.microsoft.com/office/drawing/2014/main" id="{53F8B7BA-ED97-27B7-EF85-14DFD38E1DD8}"/>
              </a:ext>
            </a:extLst>
          </p:cNvPr>
          <p:cNvSpPr/>
          <p:nvPr/>
        </p:nvSpPr>
        <p:spPr>
          <a:xfrm rot="10800000">
            <a:off x="0" y="961942"/>
            <a:ext cx="12313920" cy="5896053"/>
          </a:xfrm>
          <a:prstGeom prst="rect">
            <a:avLst/>
          </a:prstGeom>
          <a:gradFill>
            <a:gsLst>
              <a:gs pos="0">
                <a:srgbClr val="D4E8FF">
                  <a:alpha val="64748"/>
                </a:srgbClr>
              </a:gs>
              <a:gs pos="100000">
                <a:srgbClr val="D4E8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3020226"/>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rgbClr val="000018"/>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661462"/>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rgbClr val="000018"/>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rgbClr val="000018"/>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rgbClr val="000018"/>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3" name="Picture 2" descr="A black and grey logo&#10;&#10;Description automatically generated">
            <a:extLst>
              <a:ext uri="{FF2B5EF4-FFF2-40B4-BE49-F238E27FC236}">
                <a16:creationId xmlns:a16="http://schemas.microsoft.com/office/drawing/2014/main" id="{6907E372-BF49-CEC3-9C06-E95220854D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5872" y="618353"/>
            <a:ext cx="4133344" cy="915154"/>
          </a:xfrm>
          <a:prstGeom prst="rect">
            <a:avLst/>
          </a:prstGeom>
        </p:spPr>
      </p:pic>
    </p:spTree>
    <p:extLst>
      <p:ext uri="{BB962C8B-B14F-4D97-AF65-F5344CB8AC3E}">
        <p14:creationId xmlns:p14="http://schemas.microsoft.com/office/powerpoint/2010/main" val="147053247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5_Cover Slide B, Tether Opt 2">
    <p:bg>
      <p:bgPr>
        <a:solidFill>
          <a:srgbClr val="000018"/>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34D0AC-1B0F-CA95-3DEF-5F98AA09F812}"/>
              </a:ext>
            </a:extLst>
          </p:cNvPr>
          <p:cNvSpPr>
            <a:spLocks noGrp="1"/>
          </p:cNvSpPr>
          <p:nvPr>
            <p:ph type="pic" sz="quarter" idx="15"/>
          </p:nvPr>
        </p:nvSpPr>
        <p:spPr>
          <a:xfrm>
            <a:off x="0" y="-1"/>
            <a:ext cx="12192000" cy="6858001"/>
          </a:xfrm>
        </p:spPr>
        <p:txBody>
          <a:bodyPr/>
          <a:lstStyle/>
          <a:p>
            <a:r>
              <a:rPr lang="en-US" dirty="0"/>
              <a:t>Click icon to add picture</a:t>
            </a:r>
          </a:p>
        </p:txBody>
      </p:sp>
      <p:sp>
        <p:nvSpPr>
          <p:cNvPr id="15" name="Text Placeholder 14">
            <a:extLst>
              <a:ext uri="{FF2B5EF4-FFF2-40B4-BE49-F238E27FC236}">
                <a16:creationId xmlns:a16="http://schemas.microsoft.com/office/drawing/2014/main" id="{9C88A2B4-DDCF-C82E-9F4D-525B8B731B5D}"/>
              </a:ext>
            </a:extLst>
          </p:cNvPr>
          <p:cNvSpPr>
            <a:spLocks noGrp="1"/>
          </p:cNvSpPr>
          <p:nvPr>
            <p:ph type="body" sz="quarter" idx="11" hasCustomPrompt="1"/>
          </p:nvPr>
        </p:nvSpPr>
        <p:spPr>
          <a:xfrm>
            <a:off x="702524" y="2756451"/>
            <a:ext cx="9419521" cy="1481777"/>
          </a:xfrm>
        </p:spPr>
        <p:txBody>
          <a:bodyPr anchor="b"/>
          <a:lstStyle>
            <a:lvl1pPr marL="0" algn="l" defTabSz="914400" rtl="0" eaLnBrk="1" latinLnBrk="0" hangingPunct="1">
              <a:lnSpc>
                <a:spcPct val="90000"/>
              </a:lnSpc>
              <a:spcBef>
                <a:spcPct val="0"/>
              </a:spcBef>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stStyle>
          <a:p>
            <a:pPr lvl="0"/>
            <a:r>
              <a:rPr lang="en-US" dirty="0"/>
              <a:t>This is a Placeholder for Two </a:t>
            </a:r>
          </a:p>
          <a:p>
            <a:pPr lvl="0"/>
            <a:r>
              <a:rPr lang="en-US" dirty="0"/>
              <a:t>to Three Line Presentation Title</a:t>
            </a:r>
          </a:p>
        </p:txBody>
      </p:sp>
      <p:sp>
        <p:nvSpPr>
          <p:cNvPr id="17" name="Text Placeholder 16">
            <a:extLst>
              <a:ext uri="{FF2B5EF4-FFF2-40B4-BE49-F238E27FC236}">
                <a16:creationId xmlns:a16="http://schemas.microsoft.com/office/drawing/2014/main" id="{46645E8C-AB5E-CF54-1C81-A81DB780EDFA}"/>
              </a:ext>
            </a:extLst>
          </p:cNvPr>
          <p:cNvSpPr>
            <a:spLocks noGrp="1"/>
          </p:cNvSpPr>
          <p:nvPr>
            <p:ph type="body" sz="quarter" idx="12" hasCustomPrompt="1"/>
          </p:nvPr>
        </p:nvSpPr>
        <p:spPr>
          <a:xfrm>
            <a:off x="702525" y="4397687"/>
            <a:ext cx="9419521" cy="886522"/>
          </a:xfrm>
        </p:spPr>
        <p:txBody>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stStyle>
          <a:p>
            <a:r>
              <a:rPr lang="en-US" dirty="0"/>
              <a:t>Place subtitle here, lorem ipsum dolor </a:t>
            </a:r>
            <a:br>
              <a:rPr lang="en-US" dirty="0"/>
            </a:br>
            <a:r>
              <a:rPr lang="en-US" dirty="0"/>
              <a:t>sit </a:t>
            </a:r>
            <a:r>
              <a:rPr lang="en-US" dirty="0" err="1"/>
              <a:t>amet</a:t>
            </a:r>
            <a:r>
              <a:rPr lang="en-US" dirty="0"/>
              <a:t>, maximum two lines</a:t>
            </a:r>
          </a:p>
        </p:txBody>
      </p:sp>
      <p:sp>
        <p:nvSpPr>
          <p:cNvPr id="18" name="Text Placeholder 17">
            <a:extLst>
              <a:ext uri="{FF2B5EF4-FFF2-40B4-BE49-F238E27FC236}">
                <a16:creationId xmlns:a16="http://schemas.microsoft.com/office/drawing/2014/main" id="{3FB93C38-8ED2-3F33-6612-F5E8149D9192}"/>
              </a:ext>
            </a:extLst>
          </p:cNvPr>
          <p:cNvSpPr>
            <a:spLocks noGrp="1"/>
          </p:cNvSpPr>
          <p:nvPr>
            <p:ph type="body" sz="quarter" idx="13" hasCustomPrompt="1"/>
          </p:nvPr>
        </p:nvSpPr>
        <p:spPr>
          <a:xfrm>
            <a:off x="702527" y="5850757"/>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dirty="0"/>
              <a:t>Presenter’s name</a:t>
            </a:r>
          </a:p>
        </p:txBody>
      </p:sp>
      <p:sp>
        <p:nvSpPr>
          <p:cNvPr id="19" name="Text Placeholder 17">
            <a:extLst>
              <a:ext uri="{FF2B5EF4-FFF2-40B4-BE49-F238E27FC236}">
                <a16:creationId xmlns:a16="http://schemas.microsoft.com/office/drawing/2014/main" id="{26E9410B-2EB3-F939-30CC-1AC6D732FB8E}"/>
              </a:ext>
            </a:extLst>
          </p:cNvPr>
          <p:cNvSpPr>
            <a:spLocks noGrp="1"/>
          </p:cNvSpPr>
          <p:nvPr>
            <p:ph type="body" sz="quarter" idx="14" hasCustomPrompt="1"/>
          </p:nvPr>
        </p:nvSpPr>
        <p:spPr>
          <a:xfrm>
            <a:off x="702527" y="6084172"/>
            <a:ext cx="9419519" cy="219456"/>
          </a:xfrm>
        </p:spPr>
        <p:txBody>
          <a:bodyPr anchor="ctr"/>
          <a:lstStyle>
            <a:lvl1pPr>
              <a:defRPr lang="en-IN" sz="1200" b="1" kern="1200" cap="all" spc="50" baseline="0" dirty="0" smtClean="0">
                <a:solidFill>
                  <a:schemeClr val="tx1"/>
                </a:solidFill>
                <a:latin typeface="+mj-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Clr>
                <a:schemeClr val="accent1"/>
              </a:buClr>
              <a:buFont typeface="System Font Regular"/>
              <a:buNone/>
            </a:pPr>
            <a:r>
              <a:rPr lang="en-US"/>
              <a:t>Date</a:t>
            </a:r>
          </a:p>
        </p:txBody>
      </p:sp>
      <p:pic>
        <p:nvPicPr>
          <p:cNvPr id="2" name="Picture 1">
            <a:extLst>
              <a:ext uri="{FF2B5EF4-FFF2-40B4-BE49-F238E27FC236}">
                <a16:creationId xmlns:a16="http://schemas.microsoft.com/office/drawing/2014/main" id="{5506625F-7FEB-7BEF-5035-029AE5DB6BF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2524" y="687269"/>
            <a:ext cx="4064619" cy="886522"/>
          </a:xfrm>
          <a:prstGeom prst="rect">
            <a:avLst/>
          </a:prstGeom>
        </p:spPr>
      </p:pic>
    </p:spTree>
    <p:extLst>
      <p:ext uri="{BB962C8B-B14F-4D97-AF65-F5344CB8AC3E}">
        <p14:creationId xmlns:p14="http://schemas.microsoft.com/office/powerpoint/2010/main" val="32924221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Divider 03-A">
    <p:bg>
      <p:bgPr>
        <a:solidFill>
          <a:schemeClr val="accent1"/>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noFill/>
        </p:spPr>
        <p:txBody>
          <a:bodyPr vert="horz" lIns="0" tIns="720000" rIns="0" bIns="720000" rtlCol="0" anchor="t">
            <a:noAutofit/>
          </a:bodyPr>
          <a:lstStyle>
            <a:lvl1pPr algn="ctr">
              <a:defRPr lang="en-IN" dirty="0">
                <a:solidFill>
                  <a:schemeClr val="tx1"/>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3265" y="1592262"/>
            <a:ext cx="4773100" cy="1778613"/>
          </a:xfrm>
        </p:spPr>
        <p:txBody>
          <a:bodyPr anchor="b"/>
          <a:lstStyle>
            <a:lvl1pPr>
              <a:defRPr sz="4800">
                <a:latin typeface="+mj-lt"/>
              </a:defRPr>
            </a:lvl1pPr>
          </a:lstStyle>
          <a:p>
            <a:r>
              <a:rPr lang="en-GB" dirty="0"/>
              <a:t>Place Headline Here</a:t>
            </a:r>
            <a:endParaRPr lang="en-US" dirty="0"/>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 section title </a:t>
            </a:r>
          </a:p>
        </p:txBody>
      </p:sp>
      <p:sp>
        <p:nvSpPr>
          <p:cNvPr id="4" name="Subtitle 2">
            <a:extLst>
              <a:ext uri="{FF2B5EF4-FFF2-40B4-BE49-F238E27FC236}">
                <a16:creationId xmlns:a16="http://schemas.microsoft.com/office/drawing/2014/main" id="{9141D3AE-AC2E-A25C-0881-EC815D57D247}"/>
              </a:ext>
            </a:extLst>
          </p:cNvPr>
          <p:cNvSpPr>
            <a:spLocks noGrp="1"/>
          </p:cNvSpPr>
          <p:nvPr>
            <p:ph type="subTitle" idx="1" hasCustomPrompt="1"/>
          </p:nvPr>
        </p:nvSpPr>
        <p:spPr>
          <a:xfrm>
            <a:off x="433265" y="4527664"/>
            <a:ext cx="4773100" cy="1672318"/>
          </a:xfrm>
          <a:prstGeom prst="rect">
            <a:avLst/>
          </a:prstGeom>
        </p:spPr>
        <p:txBody>
          <a:bodyPr anchor="t"/>
          <a:lstStyle>
            <a:lvl1pPr marL="0" indent="0" algn="l">
              <a:spcBef>
                <a:spcPts val="0"/>
              </a:spcBef>
              <a:buNone/>
              <a:defRPr sz="1400" b="1">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subtitle or section details here</a:t>
            </a:r>
          </a:p>
        </p:txBody>
      </p:sp>
      <p:sp>
        <p:nvSpPr>
          <p:cNvPr id="5" name="Text Placeholder 13">
            <a:extLst>
              <a:ext uri="{FF2B5EF4-FFF2-40B4-BE49-F238E27FC236}">
                <a16:creationId xmlns:a16="http://schemas.microsoft.com/office/drawing/2014/main" id="{256BA7A2-8F16-BE4E-CD3E-8A9FF4B4B5BE}"/>
              </a:ext>
            </a:extLst>
          </p:cNvPr>
          <p:cNvSpPr>
            <a:spLocks noGrp="1"/>
          </p:cNvSpPr>
          <p:nvPr>
            <p:ph type="body" sz="quarter" idx="28" hasCustomPrompt="1"/>
          </p:nvPr>
        </p:nvSpPr>
        <p:spPr>
          <a:xfrm>
            <a:off x="433265" y="3312820"/>
            <a:ext cx="4773100" cy="923330"/>
          </a:xfrm>
        </p:spPr>
        <p:txBody>
          <a:bodyPr wrap="square">
            <a:noAutofit/>
          </a:bodyPr>
          <a:lstStyle>
            <a:lvl1pPr>
              <a:defRPr kumimoji="0" lang="en-US" sz="4800" b="0" i="0" u="none" strike="noStrike" kern="1200" cap="none" spc="0" normalizeH="0" baseline="0" dirty="0" smtClean="0">
                <a:ln>
                  <a:noFill/>
                </a:ln>
                <a:solidFill>
                  <a:schemeClr val="accent2"/>
                </a:solidFill>
                <a:effectLst/>
                <a:uLnTx/>
                <a:uFillTx/>
                <a:latin typeface="+mj-lt"/>
                <a:ea typeface="+mj-ea"/>
                <a:cs typeface="+mj-cs"/>
              </a:defRPr>
            </a:lvl1pPr>
            <a:lvl2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2pPr>
            <a:lvl3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3pPr>
            <a:lvl4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4pPr>
            <a:lvl5pPr>
              <a:defRPr kumimoji="0" lang="en-IN" sz="6000" b="0" i="0" u="none" strike="noStrike" kern="1200" cap="none" spc="0" normalizeH="0" baseline="0" dirty="0">
                <a:ln>
                  <a:noFill/>
                </a:ln>
                <a:solidFill>
                  <a:srgbClr val="D4E8FF"/>
                </a:solidFill>
                <a:effectLst/>
                <a:uLnTx/>
                <a:uFillTx/>
                <a:latin typeface="Telegraf Light" pitchFamily="2" charset="77"/>
                <a:ea typeface="+mj-ea"/>
                <a:cs typeface="+mj-cs"/>
              </a:defRPr>
            </a:lvl5pPr>
          </a:lstStyle>
          <a:p>
            <a:pPr lvl="0"/>
            <a:r>
              <a:rPr lang="en-US" dirty="0"/>
              <a:t>Text Here</a:t>
            </a:r>
            <a:endParaRPr lang="en-IN" dirty="0"/>
          </a:p>
        </p:txBody>
      </p:sp>
      <p:sp>
        <p:nvSpPr>
          <p:cNvPr id="10" name="Text Placeholder 13">
            <a:extLst>
              <a:ext uri="{FF2B5EF4-FFF2-40B4-BE49-F238E27FC236}">
                <a16:creationId xmlns:a16="http://schemas.microsoft.com/office/drawing/2014/main" id="{A1B8A6CC-A518-A447-1758-20E8E338E463}"/>
              </a:ext>
            </a:extLst>
          </p:cNvPr>
          <p:cNvSpPr>
            <a:spLocks noGrp="1"/>
          </p:cNvSpPr>
          <p:nvPr>
            <p:ph type="body" sz="quarter" idx="29" hasCustomPrompt="1"/>
          </p:nvPr>
        </p:nvSpPr>
        <p:spPr>
          <a:xfrm>
            <a:off x="433265" y="931990"/>
            <a:ext cx="2744786" cy="553998"/>
          </a:xfrm>
          <a:noFill/>
        </p:spPr>
        <p:txBody>
          <a:bodyPr anchor="ctr">
            <a:spAutoFit/>
          </a:bodyPr>
          <a:lstStyle>
            <a:lvl1pPr marL="0" indent="0" algn="l">
              <a:lnSpc>
                <a:spcPct val="100000"/>
              </a:lnSpc>
              <a:spcBef>
                <a:spcPts val="0"/>
              </a:spcBef>
              <a:buFont typeface="Arial" panose="020B0604020202020204" pitchFamily="34" charset="0"/>
              <a:buNone/>
              <a:defRPr sz="3600" b="0" i="0">
                <a:solidFill>
                  <a:schemeClr val="accent2"/>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00</a:t>
            </a:r>
          </a:p>
        </p:txBody>
      </p:sp>
      <p:pic>
        <p:nvPicPr>
          <p:cNvPr id="12" name="Graphic 10">
            <a:extLst>
              <a:ext uri="{FF2B5EF4-FFF2-40B4-BE49-F238E27FC236}">
                <a16:creationId xmlns:a16="http://schemas.microsoft.com/office/drawing/2014/main" id="{08D31250-A971-7595-122B-30995176BD4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34917795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4" pos="3908">
          <p15:clr>
            <a:srgbClr val="A4A3A4"/>
          </p15:clr>
        </p15:guide>
        <p15:guide id="10" pos="767">
          <p15:clr>
            <a:srgbClr val="A4A3A4"/>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1_Section Divider 03-B">
    <p:bg>
      <p:bgPr>
        <a:solidFill>
          <a:schemeClr val="bg2"/>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noFill/>
        </p:spPr>
        <p:txBody>
          <a:bodyPr vert="horz" lIns="0" tIns="720000" rIns="0" bIns="720000" rtlCol="0" anchor="t">
            <a:noAutofit/>
          </a:bodyPr>
          <a:lstStyle>
            <a:lvl1pPr algn="ctr">
              <a:defRPr lang="en-IN" dirty="0">
                <a:solidFill>
                  <a:schemeClr val="tx1"/>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3265" y="1592262"/>
            <a:ext cx="4773100" cy="1778613"/>
          </a:xfrm>
        </p:spPr>
        <p:txBody>
          <a:bodyPr anchor="b"/>
          <a:lstStyle>
            <a:lvl1pPr>
              <a:defRPr sz="4800">
                <a:latin typeface="+mj-lt"/>
              </a:defRPr>
            </a:lvl1pPr>
          </a:lstStyle>
          <a:p>
            <a:r>
              <a:rPr lang="en-GB" dirty="0"/>
              <a:t>Place Headline Here</a:t>
            </a:r>
            <a:endParaRPr lang="en-US" dirty="0"/>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 section title </a:t>
            </a:r>
          </a:p>
        </p:txBody>
      </p:sp>
      <p:sp>
        <p:nvSpPr>
          <p:cNvPr id="4" name="Subtitle 2">
            <a:extLst>
              <a:ext uri="{FF2B5EF4-FFF2-40B4-BE49-F238E27FC236}">
                <a16:creationId xmlns:a16="http://schemas.microsoft.com/office/drawing/2014/main" id="{9141D3AE-AC2E-A25C-0881-EC815D57D247}"/>
              </a:ext>
            </a:extLst>
          </p:cNvPr>
          <p:cNvSpPr>
            <a:spLocks noGrp="1"/>
          </p:cNvSpPr>
          <p:nvPr>
            <p:ph type="subTitle" idx="1" hasCustomPrompt="1"/>
          </p:nvPr>
        </p:nvSpPr>
        <p:spPr>
          <a:xfrm>
            <a:off x="433265" y="4527664"/>
            <a:ext cx="4773100" cy="1672318"/>
          </a:xfrm>
          <a:prstGeom prst="rect">
            <a:avLst/>
          </a:prstGeom>
        </p:spPr>
        <p:txBody>
          <a:bodyPr anchor="t"/>
          <a:lstStyle>
            <a:lvl1pPr marL="0" indent="0" algn="l">
              <a:spcBef>
                <a:spcPts val="0"/>
              </a:spcBef>
              <a:buNone/>
              <a:defRPr sz="1400" b="1">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subtitle or section details here</a:t>
            </a:r>
          </a:p>
        </p:txBody>
      </p:sp>
      <p:sp>
        <p:nvSpPr>
          <p:cNvPr id="5" name="Text Placeholder 13">
            <a:extLst>
              <a:ext uri="{FF2B5EF4-FFF2-40B4-BE49-F238E27FC236}">
                <a16:creationId xmlns:a16="http://schemas.microsoft.com/office/drawing/2014/main" id="{256BA7A2-8F16-BE4E-CD3E-8A9FF4B4B5BE}"/>
              </a:ext>
            </a:extLst>
          </p:cNvPr>
          <p:cNvSpPr>
            <a:spLocks noGrp="1"/>
          </p:cNvSpPr>
          <p:nvPr>
            <p:ph type="body" sz="quarter" idx="28" hasCustomPrompt="1"/>
          </p:nvPr>
        </p:nvSpPr>
        <p:spPr>
          <a:xfrm>
            <a:off x="433265" y="3312820"/>
            <a:ext cx="4773100" cy="923330"/>
          </a:xfrm>
        </p:spPr>
        <p:txBody>
          <a:bodyPr wrap="square">
            <a:noAutofit/>
          </a:bodyPr>
          <a:lstStyle>
            <a:lvl1pPr>
              <a:defRPr kumimoji="0" lang="en-US" sz="4800" b="0" i="0" u="none" strike="noStrike" kern="1200" cap="none" spc="0" normalizeH="0" baseline="0" dirty="0" smtClean="0">
                <a:ln>
                  <a:noFill/>
                </a:ln>
                <a:solidFill>
                  <a:schemeClr val="accent2"/>
                </a:solidFill>
                <a:effectLst/>
                <a:uLnTx/>
                <a:uFillTx/>
                <a:latin typeface="+mj-lt"/>
                <a:ea typeface="+mj-ea"/>
                <a:cs typeface="+mj-cs"/>
              </a:defRPr>
            </a:lvl1pPr>
            <a:lvl2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2pPr>
            <a:lvl3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3pPr>
            <a:lvl4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4pPr>
            <a:lvl5pPr>
              <a:defRPr kumimoji="0" lang="en-IN" sz="6000" b="0" i="0" u="none" strike="noStrike" kern="1200" cap="none" spc="0" normalizeH="0" baseline="0" dirty="0">
                <a:ln>
                  <a:noFill/>
                </a:ln>
                <a:solidFill>
                  <a:srgbClr val="D4E8FF"/>
                </a:solidFill>
                <a:effectLst/>
                <a:uLnTx/>
                <a:uFillTx/>
                <a:latin typeface="Telegraf Light" pitchFamily="2" charset="77"/>
                <a:ea typeface="+mj-ea"/>
                <a:cs typeface="+mj-cs"/>
              </a:defRPr>
            </a:lvl5pPr>
          </a:lstStyle>
          <a:p>
            <a:pPr lvl="0"/>
            <a:r>
              <a:rPr lang="en-US" dirty="0"/>
              <a:t>Text Here</a:t>
            </a:r>
            <a:endParaRPr lang="en-IN" dirty="0"/>
          </a:p>
        </p:txBody>
      </p:sp>
      <p:sp>
        <p:nvSpPr>
          <p:cNvPr id="10" name="Text Placeholder 13">
            <a:extLst>
              <a:ext uri="{FF2B5EF4-FFF2-40B4-BE49-F238E27FC236}">
                <a16:creationId xmlns:a16="http://schemas.microsoft.com/office/drawing/2014/main" id="{A1B8A6CC-A518-A447-1758-20E8E338E463}"/>
              </a:ext>
            </a:extLst>
          </p:cNvPr>
          <p:cNvSpPr>
            <a:spLocks noGrp="1"/>
          </p:cNvSpPr>
          <p:nvPr>
            <p:ph type="body" sz="quarter" idx="29" hasCustomPrompt="1"/>
          </p:nvPr>
        </p:nvSpPr>
        <p:spPr>
          <a:xfrm>
            <a:off x="433265" y="931990"/>
            <a:ext cx="2744786" cy="553998"/>
          </a:xfrm>
          <a:noFill/>
        </p:spPr>
        <p:txBody>
          <a:bodyPr anchor="ctr">
            <a:spAutoFit/>
          </a:bodyPr>
          <a:lstStyle>
            <a:lvl1pPr marL="0" indent="0" algn="l">
              <a:lnSpc>
                <a:spcPct val="100000"/>
              </a:lnSpc>
              <a:spcBef>
                <a:spcPts val="0"/>
              </a:spcBef>
              <a:buFont typeface="Arial" panose="020B0604020202020204" pitchFamily="34" charset="0"/>
              <a:buNone/>
              <a:defRPr sz="3600" b="0" i="0">
                <a:solidFill>
                  <a:schemeClr val="accent2"/>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00</a:t>
            </a:r>
          </a:p>
        </p:txBody>
      </p:sp>
      <p:pic>
        <p:nvPicPr>
          <p:cNvPr id="2" name="Graphic 10">
            <a:extLst>
              <a:ext uri="{FF2B5EF4-FFF2-40B4-BE49-F238E27FC236}">
                <a16:creationId xmlns:a16="http://schemas.microsoft.com/office/drawing/2014/main" id="{3264A51B-1047-EC68-DE9D-4D16A80FA24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253801115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4" pos="3908">
          <p15:clr>
            <a:srgbClr val="A4A3A4"/>
          </p15:clr>
        </p15:guide>
        <p15:guide id="10" pos="767">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Divider 03-B">
    <p:bg>
      <p:bgPr>
        <a:solidFill>
          <a:schemeClr val="accent2"/>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noFill/>
        </p:spPr>
        <p:txBody>
          <a:bodyPr vert="horz" lIns="0" tIns="720000" rIns="0" bIns="720000" rtlCol="0" anchor="t">
            <a:noAutofit/>
          </a:bodyPr>
          <a:lstStyle>
            <a:lvl1pPr algn="ctr">
              <a:defRPr lang="en-IN" dirty="0">
                <a:solidFill>
                  <a:schemeClr val="tx2"/>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3266" y="1592263"/>
            <a:ext cx="4776408" cy="1778613"/>
          </a:xfrm>
        </p:spPr>
        <p:txBody>
          <a:bodyPr anchor="b"/>
          <a:lstStyle>
            <a:lvl1pPr>
              <a:defRPr sz="4800">
                <a:latin typeface="+mj-lt"/>
              </a:defRPr>
            </a:lvl1pPr>
          </a:lstStyle>
          <a:p>
            <a:r>
              <a:rPr lang="en-GB" dirty="0"/>
              <a:t>Place Headline Here</a:t>
            </a:r>
            <a:endParaRPr lang="en-US" dirty="0"/>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 section title</a:t>
            </a:r>
          </a:p>
        </p:txBody>
      </p:sp>
      <p:sp>
        <p:nvSpPr>
          <p:cNvPr id="4" name="Subtitle 2">
            <a:extLst>
              <a:ext uri="{FF2B5EF4-FFF2-40B4-BE49-F238E27FC236}">
                <a16:creationId xmlns:a16="http://schemas.microsoft.com/office/drawing/2014/main" id="{9141D3AE-AC2E-A25C-0881-EC815D57D247}"/>
              </a:ext>
            </a:extLst>
          </p:cNvPr>
          <p:cNvSpPr>
            <a:spLocks noGrp="1"/>
          </p:cNvSpPr>
          <p:nvPr>
            <p:ph type="subTitle" idx="1" hasCustomPrompt="1"/>
          </p:nvPr>
        </p:nvSpPr>
        <p:spPr>
          <a:xfrm>
            <a:off x="433266" y="4527664"/>
            <a:ext cx="4776408" cy="1672318"/>
          </a:xfrm>
          <a:prstGeom prst="rect">
            <a:avLst/>
          </a:prstGeom>
        </p:spPr>
        <p:txBody>
          <a:bodyPr anchor="t"/>
          <a:lstStyle>
            <a:lvl1pPr marL="0" indent="0" algn="l">
              <a:spcBef>
                <a:spcPts val="0"/>
              </a:spcBef>
              <a:buNone/>
              <a:defRPr sz="1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subtitle or section details here</a:t>
            </a:r>
          </a:p>
        </p:txBody>
      </p:sp>
      <p:sp>
        <p:nvSpPr>
          <p:cNvPr id="10" name="Text Placeholder 13">
            <a:extLst>
              <a:ext uri="{FF2B5EF4-FFF2-40B4-BE49-F238E27FC236}">
                <a16:creationId xmlns:a16="http://schemas.microsoft.com/office/drawing/2014/main" id="{DA9119DC-E71F-12C9-C9BB-121A0563D3DF}"/>
              </a:ext>
            </a:extLst>
          </p:cNvPr>
          <p:cNvSpPr>
            <a:spLocks noGrp="1"/>
          </p:cNvSpPr>
          <p:nvPr>
            <p:ph type="body" sz="quarter" idx="28" hasCustomPrompt="1"/>
          </p:nvPr>
        </p:nvSpPr>
        <p:spPr>
          <a:xfrm>
            <a:off x="433266" y="3312820"/>
            <a:ext cx="4776408" cy="923330"/>
          </a:xfrm>
        </p:spPr>
        <p:txBody>
          <a:bodyPr wrap="square">
            <a:noAutofit/>
          </a:bodyPr>
          <a:lstStyle>
            <a:lvl1pPr>
              <a:defRPr kumimoji="0" lang="en-US" sz="4800" b="0" i="0" u="none" strike="noStrike" kern="1200" cap="none" spc="0" normalizeH="0" baseline="0" dirty="0" smtClean="0">
                <a:ln>
                  <a:noFill/>
                </a:ln>
                <a:solidFill>
                  <a:schemeClr val="accent1"/>
                </a:solidFill>
                <a:effectLst/>
                <a:uLnTx/>
                <a:uFillTx/>
                <a:latin typeface="+mj-lt"/>
                <a:ea typeface="+mj-ea"/>
                <a:cs typeface="+mj-cs"/>
              </a:defRPr>
            </a:lvl1pPr>
            <a:lvl2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2pPr>
            <a:lvl3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3pPr>
            <a:lvl4pPr>
              <a:defRPr kumimoji="0" lang="en-US" sz="6000" b="0" i="0" u="none" strike="noStrike" kern="1200" cap="none" spc="0" normalizeH="0" baseline="0" dirty="0" smtClean="0">
                <a:ln>
                  <a:noFill/>
                </a:ln>
                <a:solidFill>
                  <a:srgbClr val="D4E8FF"/>
                </a:solidFill>
                <a:effectLst/>
                <a:uLnTx/>
                <a:uFillTx/>
                <a:latin typeface="Telegraf Light" pitchFamily="2" charset="77"/>
                <a:ea typeface="+mj-ea"/>
                <a:cs typeface="+mj-cs"/>
              </a:defRPr>
            </a:lvl4pPr>
            <a:lvl5pPr>
              <a:defRPr kumimoji="0" lang="en-IN" sz="6000" b="0" i="0" u="none" strike="noStrike" kern="1200" cap="none" spc="0" normalizeH="0" baseline="0" dirty="0">
                <a:ln>
                  <a:noFill/>
                </a:ln>
                <a:solidFill>
                  <a:srgbClr val="D4E8FF"/>
                </a:solidFill>
                <a:effectLst/>
                <a:uLnTx/>
                <a:uFillTx/>
                <a:latin typeface="Telegraf Light" pitchFamily="2" charset="77"/>
                <a:ea typeface="+mj-ea"/>
                <a:cs typeface="+mj-cs"/>
              </a:defRPr>
            </a:lvl5pPr>
          </a:lstStyle>
          <a:p>
            <a:pPr lvl="0"/>
            <a:r>
              <a:rPr lang="en-US" dirty="0"/>
              <a:t>Text Here</a:t>
            </a:r>
            <a:endParaRPr lang="en-IN" dirty="0"/>
          </a:p>
        </p:txBody>
      </p:sp>
      <p:sp>
        <p:nvSpPr>
          <p:cNvPr id="11" name="Text Placeholder 13">
            <a:extLst>
              <a:ext uri="{FF2B5EF4-FFF2-40B4-BE49-F238E27FC236}">
                <a16:creationId xmlns:a16="http://schemas.microsoft.com/office/drawing/2014/main" id="{50AA04CE-E7B2-C687-C847-940DADA51FF5}"/>
              </a:ext>
            </a:extLst>
          </p:cNvPr>
          <p:cNvSpPr>
            <a:spLocks noGrp="1"/>
          </p:cNvSpPr>
          <p:nvPr>
            <p:ph type="body" sz="quarter" idx="29" hasCustomPrompt="1"/>
          </p:nvPr>
        </p:nvSpPr>
        <p:spPr>
          <a:xfrm>
            <a:off x="433265" y="931990"/>
            <a:ext cx="2744786" cy="553998"/>
          </a:xfrm>
          <a:noFill/>
        </p:spPr>
        <p:txBody>
          <a:bodyPr anchor="ctr">
            <a:spAutoFit/>
          </a:bodyPr>
          <a:lstStyle>
            <a:lvl1pPr marL="0" indent="0" algn="l">
              <a:lnSpc>
                <a:spcPct val="100000"/>
              </a:lnSpc>
              <a:spcBef>
                <a:spcPts val="0"/>
              </a:spcBef>
              <a:buFont typeface="Arial" panose="020B0604020202020204" pitchFamily="34" charset="0"/>
              <a:buNone/>
              <a:defRPr sz="36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00</a:t>
            </a:r>
          </a:p>
        </p:txBody>
      </p:sp>
      <p:pic>
        <p:nvPicPr>
          <p:cNvPr id="2" name="Graphic 10">
            <a:extLst>
              <a:ext uri="{FF2B5EF4-FFF2-40B4-BE49-F238E27FC236}">
                <a16:creationId xmlns:a16="http://schemas.microsoft.com/office/drawing/2014/main" id="{C4FFEFE4-95B7-4592-1D21-A7CEF47635F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1702" y="6491496"/>
            <a:ext cx="1240056" cy="236059"/>
          </a:xfrm>
          <a:prstGeom prst="rect">
            <a:avLst/>
          </a:prstGeom>
        </p:spPr>
      </p:pic>
    </p:spTree>
    <p:extLst>
      <p:ext uri="{BB962C8B-B14F-4D97-AF65-F5344CB8AC3E}">
        <p14:creationId xmlns:p14="http://schemas.microsoft.com/office/powerpoint/2010/main" val="40264347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4" pos="3908">
          <p15:clr>
            <a:srgbClr val="A4A3A4"/>
          </p15:clr>
        </p15:guide>
        <p15:guide id="10" pos="767">
          <p15:clr>
            <a:srgbClr val="A4A3A4"/>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Key Statement Blue B">
    <p:bg>
      <p:bgPr>
        <a:solidFill>
          <a:srgbClr val="026AF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2270CF-9571-80F0-19A8-255328A9AB4C}"/>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a:ext>
            </a:extLst>
          </a:blip>
          <a:srcRect/>
          <a:stretch/>
        </p:blipFill>
        <p:spPr>
          <a:xfrm flipV="1">
            <a:off x="1" y="-1"/>
            <a:ext cx="12192000" cy="6857999"/>
          </a:xfrm>
          <a:prstGeom prst="rect">
            <a:avLst/>
          </a:prstGeom>
        </p:spPr>
      </p:pic>
      <p:sp>
        <p:nvSpPr>
          <p:cNvPr id="5" name="Text Placeholder 11">
            <a:extLst>
              <a:ext uri="{FF2B5EF4-FFF2-40B4-BE49-F238E27FC236}">
                <a16:creationId xmlns:a16="http://schemas.microsoft.com/office/drawing/2014/main" id="{B65342AE-D5AD-7E01-7202-3808F0DA2BE1}"/>
              </a:ext>
            </a:extLst>
          </p:cNvPr>
          <p:cNvSpPr>
            <a:spLocks noGrp="1"/>
          </p:cNvSpPr>
          <p:nvPr>
            <p:ph type="body" sz="quarter" idx="24"/>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Click to edit Master text styles</a:t>
            </a:r>
          </a:p>
        </p:txBody>
      </p:sp>
      <p:sp>
        <p:nvSpPr>
          <p:cNvPr id="8" name="Footer Placeholder 3">
            <a:extLst>
              <a:ext uri="{FF2B5EF4-FFF2-40B4-BE49-F238E27FC236}">
                <a16:creationId xmlns:a16="http://schemas.microsoft.com/office/drawing/2014/main" id="{2F3D0491-364D-B676-AFE8-C586DBFEF263}"/>
              </a:ext>
            </a:extLst>
          </p:cNvPr>
          <p:cNvSpPr>
            <a:spLocks noGrp="1"/>
          </p:cNvSpPr>
          <p:nvPr>
            <p:ph type="ftr" sz="quarter" idx="11"/>
          </p:nvPr>
        </p:nvSpPr>
        <p:spPr>
          <a:xfrm>
            <a:off x="7981950" y="6527800"/>
            <a:ext cx="3775075" cy="219076"/>
          </a:xfrm>
        </p:spPr>
        <p:txBody>
          <a:bodyPr rIns="0"/>
          <a:lstStyle>
            <a:lvl1pPr>
              <a:defRPr>
                <a:solidFill>
                  <a:schemeClr val="tx1"/>
                </a:solidFill>
              </a:defRPr>
            </a:lvl1pPr>
          </a:lstStyle>
          <a:p>
            <a:endParaRPr lang="en-US" dirty="0"/>
          </a:p>
        </p:txBody>
      </p:sp>
      <p:sp>
        <p:nvSpPr>
          <p:cNvPr id="9" name="Slide Number Placeholder 4">
            <a:extLst>
              <a:ext uri="{FF2B5EF4-FFF2-40B4-BE49-F238E27FC236}">
                <a16:creationId xmlns:a16="http://schemas.microsoft.com/office/drawing/2014/main" id="{7C4E1F7B-3B6E-B035-15FB-AA4642A8DB59}"/>
              </a:ext>
            </a:extLst>
          </p:cNvPr>
          <p:cNvSpPr>
            <a:spLocks noGrp="1"/>
          </p:cNvSpPr>
          <p:nvPr>
            <p:ph type="sldNum" sz="quarter" idx="12"/>
          </p:nvPr>
        </p:nvSpPr>
        <p:spPr>
          <a:xfrm>
            <a:off x="11757025" y="6527008"/>
            <a:ext cx="215900" cy="220661"/>
          </a:xfrm>
        </p:spPr>
        <p:txBody>
          <a:bodyPr rIns="0"/>
          <a:lstStyle>
            <a:lvl1pPr>
              <a:defRPr>
                <a:solidFill>
                  <a:schemeClr val="tx1"/>
                </a:solidFill>
              </a:defRPr>
            </a:lvl1pPr>
          </a:lstStyle>
          <a:p>
            <a:fld id="{A8FF51A7-25A7-4852-BE37-F3EACC5F445E}" type="slidenum">
              <a:rPr lang="en-US" smtClean="0"/>
              <a:t>‹#›</a:t>
            </a:fld>
            <a:endParaRPr lang="en-US" dirty="0"/>
          </a:p>
        </p:txBody>
      </p:sp>
      <p:sp>
        <p:nvSpPr>
          <p:cNvPr id="3" name="Title 1">
            <a:extLst>
              <a:ext uri="{FF2B5EF4-FFF2-40B4-BE49-F238E27FC236}">
                <a16:creationId xmlns:a16="http://schemas.microsoft.com/office/drawing/2014/main" id="{54381DA0-23C3-1C87-872E-8D05E5FBCBD2}"/>
              </a:ext>
            </a:extLst>
          </p:cNvPr>
          <p:cNvSpPr>
            <a:spLocks noGrp="1"/>
          </p:cNvSpPr>
          <p:nvPr>
            <p:ph type="ctrTitle" hasCustomPrompt="1"/>
          </p:nvPr>
        </p:nvSpPr>
        <p:spPr>
          <a:xfrm>
            <a:off x="1216025" y="2639780"/>
            <a:ext cx="5768975" cy="2625958"/>
          </a:xfrm>
          <a:prstGeom prst="rect">
            <a:avLst/>
          </a:prstGeom>
          <a:noFill/>
        </p:spPr>
        <p:txBody>
          <a:bodyPr wrap="square" lIns="0" tIns="0" rIns="0" bIns="0" rtlCol="0" anchor="ctr">
            <a:noAutofit/>
          </a:bodyPr>
          <a:lstStyle>
            <a:lvl1pPr algn="l">
              <a:lnSpc>
                <a:spcPct val="100000"/>
              </a:lnSpc>
              <a:defRPr lang="en-US" sz="3200" dirty="0">
                <a:solidFill>
                  <a:schemeClr val="tx1"/>
                </a:solidFill>
                <a:latin typeface="+mj-lt"/>
                <a:ea typeface="+mn-ea"/>
                <a:cs typeface="+mn-cs"/>
              </a:defRPr>
            </a:lvl1pPr>
          </a:lstStyle>
          <a:p>
            <a:pPr marL="0" lvl="0"/>
            <a:r>
              <a:rPr lang="en-US"/>
              <a:t>Place key statement here</a:t>
            </a:r>
          </a:p>
        </p:txBody>
      </p:sp>
      <p:pic>
        <p:nvPicPr>
          <p:cNvPr id="2" name="Graphic 10">
            <a:extLst>
              <a:ext uri="{FF2B5EF4-FFF2-40B4-BE49-F238E27FC236}">
                <a16:creationId xmlns:a16="http://schemas.microsoft.com/office/drawing/2014/main" id="{B58951A8-294D-98E4-9454-D8BB306C26E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28276049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4">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Key Statement Blue C">
    <p:bg>
      <p:bgRef idx="1001">
        <a:schemeClr val="bg2"/>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C7D9D6B-E572-7961-8DF2-0AE23ABFBD7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4501" cy="6858000"/>
          </a:xfrm>
          <a:prstGeom prst="rect">
            <a:avLst/>
          </a:prstGeom>
        </p:spPr>
      </p:pic>
      <p:sp>
        <p:nvSpPr>
          <p:cNvPr id="5" name="Text Placeholder 11">
            <a:extLst>
              <a:ext uri="{FF2B5EF4-FFF2-40B4-BE49-F238E27FC236}">
                <a16:creationId xmlns:a16="http://schemas.microsoft.com/office/drawing/2014/main" id="{B65342AE-D5AD-7E01-7202-3808F0DA2BE1}"/>
              </a:ext>
            </a:extLst>
          </p:cNvPr>
          <p:cNvSpPr>
            <a:spLocks noGrp="1"/>
          </p:cNvSpPr>
          <p:nvPr>
            <p:ph type="body" sz="quarter" idx="24"/>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Click to edit Master text styles</a:t>
            </a:r>
          </a:p>
        </p:txBody>
      </p:sp>
      <p:sp>
        <p:nvSpPr>
          <p:cNvPr id="8" name="Footer Placeholder 3">
            <a:extLst>
              <a:ext uri="{FF2B5EF4-FFF2-40B4-BE49-F238E27FC236}">
                <a16:creationId xmlns:a16="http://schemas.microsoft.com/office/drawing/2014/main" id="{2F3D0491-364D-B676-AFE8-C586DBFEF263}"/>
              </a:ext>
            </a:extLst>
          </p:cNvPr>
          <p:cNvSpPr>
            <a:spLocks noGrp="1"/>
          </p:cNvSpPr>
          <p:nvPr>
            <p:ph type="ftr" sz="quarter" idx="11"/>
          </p:nvPr>
        </p:nvSpPr>
        <p:spPr>
          <a:xfrm>
            <a:off x="7981950" y="6527800"/>
            <a:ext cx="3775075" cy="219076"/>
          </a:xfrm>
        </p:spPr>
        <p:txBody>
          <a:bodyPr rIns="0"/>
          <a:lstStyle>
            <a:lvl1pPr>
              <a:defRPr>
                <a:solidFill>
                  <a:schemeClr val="tx1"/>
                </a:solidFill>
              </a:defRPr>
            </a:lvl1pPr>
          </a:lstStyle>
          <a:p>
            <a:endParaRPr lang="en-US" dirty="0"/>
          </a:p>
        </p:txBody>
      </p:sp>
      <p:sp>
        <p:nvSpPr>
          <p:cNvPr id="9" name="Slide Number Placeholder 4">
            <a:extLst>
              <a:ext uri="{FF2B5EF4-FFF2-40B4-BE49-F238E27FC236}">
                <a16:creationId xmlns:a16="http://schemas.microsoft.com/office/drawing/2014/main" id="{7C4E1F7B-3B6E-B035-15FB-AA4642A8DB59}"/>
              </a:ext>
            </a:extLst>
          </p:cNvPr>
          <p:cNvSpPr>
            <a:spLocks noGrp="1"/>
          </p:cNvSpPr>
          <p:nvPr>
            <p:ph type="sldNum" sz="quarter" idx="12"/>
          </p:nvPr>
        </p:nvSpPr>
        <p:spPr>
          <a:xfrm>
            <a:off x="11757025" y="6527008"/>
            <a:ext cx="215900" cy="220661"/>
          </a:xfrm>
        </p:spPr>
        <p:txBody>
          <a:bodyPr rIns="0"/>
          <a:lstStyle>
            <a:lvl1pPr>
              <a:defRPr>
                <a:solidFill>
                  <a:schemeClr val="tx1"/>
                </a:solidFill>
              </a:defRPr>
            </a:lvl1pPr>
          </a:lstStyle>
          <a:p>
            <a:fld id="{A8FF51A7-25A7-4852-BE37-F3EACC5F445E}" type="slidenum">
              <a:rPr lang="en-US" smtClean="0"/>
              <a:t>‹#›</a:t>
            </a:fld>
            <a:endParaRPr lang="en-US" dirty="0"/>
          </a:p>
        </p:txBody>
      </p:sp>
      <p:sp>
        <p:nvSpPr>
          <p:cNvPr id="16" name="Title 1">
            <a:extLst>
              <a:ext uri="{FF2B5EF4-FFF2-40B4-BE49-F238E27FC236}">
                <a16:creationId xmlns:a16="http://schemas.microsoft.com/office/drawing/2014/main" id="{0EB894EF-D351-4D59-496E-3949B6E8DC87}"/>
              </a:ext>
            </a:extLst>
          </p:cNvPr>
          <p:cNvSpPr>
            <a:spLocks noGrp="1"/>
          </p:cNvSpPr>
          <p:nvPr>
            <p:ph type="ctrTitle" hasCustomPrompt="1"/>
          </p:nvPr>
        </p:nvSpPr>
        <p:spPr>
          <a:xfrm>
            <a:off x="1214437" y="1221013"/>
            <a:ext cx="6767513" cy="2975429"/>
          </a:xfrm>
          <a:prstGeom prst="rect">
            <a:avLst/>
          </a:prstGeom>
          <a:noFill/>
        </p:spPr>
        <p:txBody>
          <a:bodyPr wrap="square" lIns="0" tIns="0" rIns="0" bIns="0" rtlCol="0" anchor="ctr">
            <a:noAutofit/>
          </a:bodyPr>
          <a:lstStyle>
            <a:lvl1pPr algn="l">
              <a:lnSpc>
                <a:spcPct val="100000"/>
              </a:lnSpc>
              <a:defRPr lang="en-US" sz="3200" dirty="0">
                <a:solidFill>
                  <a:schemeClr val="tx1"/>
                </a:solidFill>
                <a:latin typeface="+mj-lt"/>
                <a:ea typeface="+mn-ea"/>
                <a:cs typeface="+mn-cs"/>
              </a:defRPr>
            </a:lvl1pPr>
          </a:lstStyle>
          <a:p>
            <a:pPr marL="0" lvl="0"/>
            <a:r>
              <a:rPr lang="en-US" dirty="0"/>
              <a:t>Place key statement here</a:t>
            </a:r>
          </a:p>
        </p:txBody>
      </p:sp>
      <p:pic>
        <p:nvPicPr>
          <p:cNvPr id="3" name="Graphic 10">
            <a:extLst>
              <a:ext uri="{FF2B5EF4-FFF2-40B4-BE49-F238E27FC236}">
                <a16:creationId xmlns:a16="http://schemas.microsoft.com/office/drawing/2014/main" id="{3A0A3104-B099-2E38-7F7F-8E6DAB54A4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41400460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4">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Headline and Content Half_A">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891FD-DAEE-A575-CC6C-05247780BB59}"/>
              </a:ext>
            </a:extLst>
          </p:cNvPr>
          <p:cNvSpPr/>
          <p:nvPr/>
        </p:nvSpPr>
        <p:spPr>
          <a:xfrm>
            <a:off x="219075" y="441326"/>
            <a:ext cx="5768975" cy="59753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0" name="Picture Placeholder 16">
            <a:extLst>
              <a:ext uri="{FF2B5EF4-FFF2-40B4-BE49-F238E27FC236}">
                <a16:creationId xmlns:a16="http://schemas.microsoft.com/office/drawing/2014/main" id="{85982376-2A33-98FF-3C88-D98658CF5F29}"/>
              </a:ext>
            </a:extLst>
          </p:cNvPr>
          <p:cNvSpPr>
            <a:spLocks noGrp="1"/>
          </p:cNvSpPr>
          <p:nvPr>
            <p:ph type="pic" sz="quarter" idx="25" hasCustomPrompt="1"/>
          </p:nvPr>
        </p:nvSpPr>
        <p:spPr>
          <a:xfrm>
            <a:off x="219075" y="441325"/>
            <a:ext cx="5767388" cy="5975348"/>
          </a:xfrm>
          <a:solidFill>
            <a:schemeClr val="accent1"/>
          </a:solidFill>
        </p:spPr>
        <p:txBody>
          <a:bodyPr vert="horz" lIns="0" tIns="108000" rIns="0" bIns="720000" rtlCol="0" anchor="b">
            <a:noAutofit/>
          </a:bodyPr>
          <a:lstStyle>
            <a:lvl1pPr algn="ctr">
              <a:defRPr lang="en-IN">
                <a:solidFill>
                  <a:schemeClr val="bg1"/>
                </a:solidFill>
                <a:latin typeface="+mj-lt"/>
              </a:defRPr>
            </a:lvl1pPr>
          </a:lstStyle>
          <a:p>
            <a:pPr lvl="0" algn="ctr"/>
            <a:r>
              <a:rPr lang="en-IN" dirty="0"/>
              <a:t>(Optional) Add image here, then ‘Send to Back’</a:t>
            </a:r>
          </a:p>
        </p:txBody>
      </p:sp>
      <p:sp>
        <p:nvSpPr>
          <p:cNvPr id="7" name="Rectangle 6">
            <a:extLst>
              <a:ext uri="{FF2B5EF4-FFF2-40B4-BE49-F238E27FC236}">
                <a16:creationId xmlns:a16="http://schemas.microsoft.com/office/drawing/2014/main" id="{88EC762D-731E-0875-358C-4DF2B3A252E1}"/>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99E8AA5-1D3B-D8F5-0D3D-DAF9BE6B1153}"/>
              </a:ext>
            </a:extLst>
          </p:cNvPr>
          <p:cNvSpPr>
            <a:spLocks noGrp="1"/>
          </p:cNvSpPr>
          <p:nvPr>
            <p:ph type="ftr" sz="quarter" idx="11"/>
          </p:nvPr>
        </p:nvSpPr>
        <p:spPr/>
        <p:txBody>
          <a:bodyPr rIns="0"/>
          <a:lstStyle>
            <a:lvl1pPr algn="r">
              <a:defRPr/>
            </a:lvl1pPr>
          </a:lstStyle>
          <a:p>
            <a:endParaRPr lang="en-US" dirty="0"/>
          </a:p>
        </p:txBody>
      </p:sp>
      <p:sp>
        <p:nvSpPr>
          <p:cNvPr id="5" name="Slide Number Placeholder 4">
            <a:extLst>
              <a:ext uri="{FF2B5EF4-FFF2-40B4-BE49-F238E27FC236}">
                <a16:creationId xmlns:a16="http://schemas.microsoft.com/office/drawing/2014/main" id="{724A9885-D785-0700-7C9A-365C45E99801}"/>
              </a:ext>
            </a:extLst>
          </p:cNvPr>
          <p:cNvSpPr>
            <a:spLocks noGrp="1"/>
          </p:cNvSpPr>
          <p:nvPr>
            <p:ph type="sldNum" sz="quarter" idx="12"/>
          </p:nvPr>
        </p:nvSpPr>
        <p:spPr/>
        <p:txBody>
          <a:bodyPr rIns="0"/>
          <a:lstStyle>
            <a:lvl1pPr algn="r">
              <a:defRPr/>
            </a:lvl1pPr>
          </a:lstStyle>
          <a:p>
            <a:fld id="{A8FF51A7-25A7-4852-BE37-F3EACC5F445E}" type="slidenum">
              <a:rPr lang="en-US" smtClean="0"/>
              <a:t>‹#›</a:t>
            </a:fld>
            <a:endParaRPr lang="en-US" dirty="0"/>
          </a:p>
        </p:txBody>
      </p:sp>
      <p:sp>
        <p:nvSpPr>
          <p:cNvPr id="3" name="Text Placeholder 11">
            <a:extLst>
              <a:ext uri="{FF2B5EF4-FFF2-40B4-BE49-F238E27FC236}">
                <a16:creationId xmlns:a16="http://schemas.microsoft.com/office/drawing/2014/main" id="{6AEB61A3-DE24-92A3-4F92-11D10C1115F6}"/>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 section title </a:t>
            </a:r>
          </a:p>
        </p:txBody>
      </p:sp>
      <p:sp>
        <p:nvSpPr>
          <p:cNvPr id="6" name="Title 1">
            <a:extLst>
              <a:ext uri="{FF2B5EF4-FFF2-40B4-BE49-F238E27FC236}">
                <a16:creationId xmlns:a16="http://schemas.microsoft.com/office/drawing/2014/main" id="{6F040F42-60A4-29A1-52C4-D0A2832EADF7}"/>
              </a:ext>
            </a:extLst>
          </p:cNvPr>
          <p:cNvSpPr>
            <a:spLocks noGrp="1"/>
          </p:cNvSpPr>
          <p:nvPr>
            <p:ph type="title" hasCustomPrompt="1"/>
          </p:nvPr>
        </p:nvSpPr>
        <p:spPr>
          <a:xfrm>
            <a:off x="1216819" y="1592264"/>
            <a:ext cx="3773486" cy="3673472"/>
          </a:xfrm>
        </p:spPr>
        <p:txBody>
          <a:bodyPr anchor="ctr"/>
          <a:lstStyle>
            <a:lvl1pPr>
              <a:lnSpc>
                <a:spcPct val="85000"/>
              </a:lnSpc>
              <a:defRPr sz="6000">
                <a:solidFill>
                  <a:schemeClr val="bg1"/>
                </a:solidFill>
                <a:latin typeface="+mj-lt"/>
              </a:defRPr>
            </a:lvl1pPr>
          </a:lstStyle>
          <a:p>
            <a:r>
              <a:rPr lang="en-GB" dirty="0"/>
              <a:t>Place Headline Here</a:t>
            </a:r>
            <a:endParaRPr lang="en-US" dirty="0"/>
          </a:p>
        </p:txBody>
      </p:sp>
      <p:sp>
        <p:nvSpPr>
          <p:cNvPr id="9" name="Text Placeholder 8">
            <a:extLst>
              <a:ext uri="{FF2B5EF4-FFF2-40B4-BE49-F238E27FC236}">
                <a16:creationId xmlns:a16="http://schemas.microsoft.com/office/drawing/2014/main" id="{42FAFD37-BE36-31FD-609C-F49B61381441}"/>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141883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3" pos="3771">
          <p15:clr>
            <a:srgbClr val="A4A3A4"/>
          </p15:clr>
        </p15:guide>
        <p15:guide id="4" pos="3908">
          <p15:clr>
            <a:srgbClr val="A4A3A4"/>
          </p15:clr>
        </p15:guide>
        <p15:guide id="5" pos="4537">
          <p15:clr>
            <a:srgbClr val="A4A3A4"/>
          </p15:clr>
        </p15:guide>
        <p15:guide id="6" pos="4401">
          <p15:clr>
            <a:srgbClr val="A4A3A4"/>
          </p15:clr>
        </p15:guide>
        <p15:guide id="7" pos="6914">
          <p15:clr>
            <a:srgbClr val="A4A3A4"/>
          </p15:clr>
        </p15:guide>
        <p15:guide id="8" pos="7050">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Headline and Content Half_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0B0337-1E90-70A8-44CA-D64ED38B81FB}"/>
              </a:ext>
            </a:extLst>
          </p:cNvPr>
          <p:cNvSpPr/>
          <p:nvPr/>
        </p:nvSpPr>
        <p:spPr>
          <a:xfrm>
            <a:off x="0" y="0"/>
            <a:ext cx="59880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7" name="Picture Placeholder 6">
            <a:extLst>
              <a:ext uri="{FF2B5EF4-FFF2-40B4-BE49-F238E27FC236}">
                <a16:creationId xmlns:a16="http://schemas.microsoft.com/office/drawing/2014/main" id="{727CB7D1-F946-D481-8747-DD2800260B72}"/>
              </a:ext>
            </a:extLst>
          </p:cNvPr>
          <p:cNvSpPr>
            <a:spLocks noGrp="1"/>
          </p:cNvSpPr>
          <p:nvPr>
            <p:ph type="pic" sz="quarter" idx="14" hasCustomPrompt="1"/>
          </p:nvPr>
        </p:nvSpPr>
        <p:spPr>
          <a:xfrm>
            <a:off x="1" y="0"/>
            <a:ext cx="5988050" cy="6858000"/>
          </a:xfrm>
        </p:spPr>
        <p:txBody>
          <a:bodyPr tIns="108000" bIns="720000" anchor="b"/>
          <a:lstStyle>
            <a:lvl1pPr algn="ctr">
              <a:defRPr sz="1600">
                <a:solidFill>
                  <a:schemeClr val="bg1"/>
                </a:solidFill>
                <a:latin typeface="+mj-lt"/>
              </a:defRPr>
            </a:lvl1pPr>
          </a:lstStyle>
          <a:p>
            <a:r>
              <a:rPr lang="en-US" dirty="0"/>
              <a:t>(Optional) Add image here, then ‘Send to Back’</a:t>
            </a:r>
          </a:p>
        </p:txBody>
      </p:sp>
      <p:sp>
        <p:nvSpPr>
          <p:cNvPr id="9" name="Text Placeholder 8">
            <a:extLst>
              <a:ext uri="{FF2B5EF4-FFF2-40B4-BE49-F238E27FC236}">
                <a16:creationId xmlns:a16="http://schemas.microsoft.com/office/drawing/2014/main" id="{A3C8AB42-AC45-5CF1-D4EF-8646E85151C5}"/>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45B50A-1A3C-BB62-7B1F-2555B6D7DD8B}"/>
              </a:ext>
            </a:extLst>
          </p:cNvPr>
          <p:cNvSpPr>
            <a:spLocks noGrp="1"/>
          </p:cNvSpPr>
          <p:nvPr>
            <p:ph type="title" hasCustomPrompt="1"/>
          </p:nvPr>
        </p:nvSpPr>
        <p:spPr>
          <a:xfrm>
            <a:off x="1216819" y="1592264"/>
            <a:ext cx="3773486" cy="3673472"/>
          </a:xfrm>
        </p:spPr>
        <p:txBody>
          <a:bodyPr anchor="ctr"/>
          <a:lstStyle>
            <a:lvl1pPr>
              <a:lnSpc>
                <a:spcPct val="85000"/>
              </a:lnSpc>
              <a:defRPr sz="6000">
                <a:solidFill>
                  <a:schemeClr val="bg1"/>
                </a:solidFill>
                <a:latin typeface="+mj-lt"/>
              </a:defRPr>
            </a:lvl1pPr>
          </a:lstStyle>
          <a:p>
            <a:r>
              <a:rPr lang="en-GB" dirty="0"/>
              <a:t>Place Headline Here</a:t>
            </a:r>
            <a:endParaRPr lang="en-US" dirty="0"/>
          </a:p>
        </p:txBody>
      </p:sp>
      <p:sp>
        <p:nvSpPr>
          <p:cNvPr id="10" name="Footer Placeholder 4">
            <a:extLst>
              <a:ext uri="{FF2B5EF4-FFF2-40B4-BE49-F238E27FC236}">
                <a16:creationId xmlns:a16="http://schemas.microsoft.com/office/drawing/2014/main" id="{1BA035AF-F9B4-4DA3-3664-E563FEC150C4}"/>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25B96C79-D48E-61E3-5C14-E26F37B66C42}"/>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3" name="Text Placeholder 11">
            <a:extLst>
              <a:ext uri="{FF2B5EF4-FFF2-40B4-BE49-F238E27FC236}">
                <a16:creationId xmlns:a16="http://schemas.microsoft.com/office/drawing/2014/main" id="{13903761-C16D-5147-6597-5B542DBAA614}"/>
              </a:ext>
            </a:extLst>
          </p:cNvPr>
          <p:cNvSpPr>
            <a:spLocks noGrp="1"/>
          </p:cNvSpPr>
          <p:nvPr>
            <p:ph type="body" sz="quarter" idx="24"/>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a:t>Second level</a:t>
            </a:r>
          </a:p>
        </p:txBody>
      </p:sp>
      <p:pic>
        <p:nvPicPr>
          <p:cNvPr id="3" name="Graphic 10">
            <a:extLst>
              <a:ext uri="{FF2B5EF4-FFF2-40B4-BE49-F238E27FC236}">
                <a16:creationId xmlns:a16="http://schemas.microsoft.com/office/drawing/2014/main" id="{5985639D-5612-EFE6-A31B-71829B699F5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3565326946"/>
      </p:ext>
    </p:extLst>
  </p:cSld>
  <p:clrMapOvr>
    <a:masterClrMapping/>
  </p:clrMapOvr>
  <p:extLst>
    <p:ext uri="{DCECCB84-F9BA-43D5-87BE-67443E8EF086}">
      <p15:sldGuideLst xmlns:p15="http://schemas.microsoft.com/office/powerpoint/2012/main">
        <p15:guide id="3" pos="3771">
          <p15:clr>
            <a:srgbClr val="A4A3A4"/>
          </p15:clr>
        </p15:guide>
        <p15:guide id="4" pos="3908">
          <p15:clr>
            <a:srgbClr val="A4A3A4"/>
          </p15:clr>
        </p15:guide>
        <p15:guide id="5" pos="4537">
          <p15:clr>
            <a:srgbClr val="A4A3A4"/>
          </p15:clr>
        </p15:guide>
        <p15:guide id="6" pos="4401">
          <p15:clr>
            <a:srgbClr val="A4A3A4"/>
          </p15:clr>
        </p15:guide>
        <p15:guide id="7" pos="6914">
          <p15:clr>
            <a:srgbClr val="A4A3A4"/>
          </p15:clr>
        </p15:guide>
        <p15:guide id="8" pos="7050">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Headline and Content Half_C">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Click to edit Master text styles</a:t>
            </a:r>
          </a:p>
        </p:txBody>
      </p:sp>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18282" y="441326"/>
            <a:ext cx="5772944" cy="5975350"/>
          </a:xfrm>
          <a:solidFill>
            <a:schemeClr val="tx1"/>
          </a:solidFill>
        </p:spPr>
        <p:txBody>
          <a:bodyPr/>
          <a:lstStyle>
            <a:lvl1pPr>
              <a:defRPr>
                <a:solidFill>
                  <a:schemeClr val="bg1"/>
                </a:solidFill>
                <a:latin typeface="+mj-lt"/>
              </a:defRPr>
            </a:lvl1pPr>
          </a:lstStyle>
          <a:p>
            <a:r>
              <a:rPr lang="en-US" dirty="0"/>
              <a:t>Click icon to add picture</a:t>
            </a:r>
            <a:endParaRPr lang="en-IN" dirty="0"/>
          </a:p>
        </p:txBody>
      </p:sp>
      <p:sp>
        <p:nvSpPr>
          <p:cNvPr id="7" name="Rectangle 6">
            <a:extLst>
              <a:ext uri="{FF2B5EF4-FFF2-40B4-BE49-F238E27FC236}">
                <a16:creationId xmlns:a16="http://schemas.microsoft.com/office/drawing/2014/main" id="{6285D354-F977-239B-3510-E59D49B3CA7E}"/>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8">
            <a:extLst>
              <a:ext uri="{FF2B5EF4-FFF2-40B4-BE49-F238E27FC236}">
                <a16:creationId xmlns:a16="http://schemas.microsoft.com/office/drawing/2014/main" id="{C5CC68EB-CDA0-170D-642F-3A1F39CA740F}"/>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434975" y="657225"/>
            <a:ext cx="4746625" cy="5543550"/>
          </a:xfrm>
        </p:spPr>
        <p:txBody>
          <a:bodyPr anchor="ctr"/>
          <a:lstStyle>
            <a:lvl1pPr>
              <a:defRPr sz="5400">
                <a:solidFill>
                  <a:schemeClr val="bg1"/>
                </a:solidFill>
                <a:latin typeface="+mj-lt"/>
              </a:defRPr>
            </a:lvl1pPr>
          </a:lstStyle>
          <a:p>
            <a:r>
              <a:rPr lang="en-GB" dirty="0"/>
              <a:t>Place Headline Here</a:t>
            </a:r>
            <a:endParaRPr lang="en-US" dirty="0"/>
          </a:p>
        </p:txBody>
      </p:sp>
    </p:spTree>
    <p:extLst>
      <p:ext uri="{BB962C8B-B14F-4D97-AF65-F5344CB8AC3E}">
        <p14:creationId xmlns:p14="http://schemas.microsoft.com/office/powerpoint/2010/main" val="21574450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icture and Content Half_A">
    <p:spTree>
      <p:nvGrpSpPr>
        <p:cNvPr id="1" name=""/>
        <p:cNvGrpSpPr/>
        <p:nvPr/>
      </p:nvGrpSpPr>
      <p:grpSpPr>
        <a:xfrm>
          <a:off x="0" y="0"/>
          <a:ext cx="0" cy="0"/>
          <a:chOff x="0" y="0"/>
          <a:chExt cx="0" cy="0"/>
        </a:xfrm>
      </p:grpSpPr>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18282" y="441326"/>
            <a:ext cx="5772944" cy="5975350"/>
          </a:xfrm>
          <a:solidFill>
            <a:schemeClr val="tx1"/>
          </a:solidFill>
        </p:spPr>
        <p:txBody>
          <a:bodyPr/>
          <a:lstStyle>
            <a:lvl1pPr>
              <a:defRPr>
                <a:solidFill>
                  <a:schemeClr val="bg1"/>
                </a:solidFill>
                <a:latin typeface="+mj-lt"/>
              </a:defRPr>
            </a:lvl1pPr>
          </a:lstStyle>
          <a:p>
            <a:r>
              <a:rPr lang="en-US" dirty="0"/>
              <a:t>Click icon to add picture</a:t>
            </a:r>
            <a:endParaRPr lang="en-IN"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Click to edit Master text styles</a:t>
            </a:r>
          </a:p>
        </p:txBody>
      </p:sp>
      <p:sp>
        <p:nvSpPr>
          <p:cNvPr id="7" name="Rectangle 6">
            <a:extLst>
              <a:ext uri="{FF2B5EF4-FFF2-40B4-BE49-F238E27FC236}">
                <a16:creationId xmlns:a16="http://schemas.microsoft.com/office/drawing/2014/main" id="{6285D354-F977-239B-3510-E59D49B3CA7E}"/>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8">
            <a:extLst>
              <a:ext uri="{FF2B5EF4-FFF2-40B4-BE49-F238E27FC236}">
                <a16:creationId xmlns:a16="http://schemas.microsoft.com/office/drawing/2014/main" id="{C5CC68EB-CDA0-170D-642F-3A1F39CA740F}"/>
              </a:ext>
            </a:extLst>
          </p:cNvPr>
          <p:cNvSpPr>
            <a:spLocks noGrp="1"/>
          </p:cNvSpPr>
          <p:nvPr>
            <p:ph type="body" sz="quarter" idx="13" hasCustomPrompt="1"/>
          </p:nvPr>
        </p:nvSpPr>
        <p:spPr>
          <a:xfrm>
            <a:off x="7202489" y="2475707"/>
            <a:ext cx="3773486" cy="2790032"/>
          </a:xfrm>
        </p:spPr>
        <p:txBody>
          <a:bodyPr anchor="t"/>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7202488" y="991394"/>
            <a:ext cx="3773485" cy="1142206"/>
          </a:xfrm>
        </p:spPr>
        <p:txBody>
          <a:bodyPr anchor="b"/>
          <a:lstStyle>
            <a:lvl1pPr>
              <a:defRPr sz="4000">
                <a:solidFill>
                  <a:schemeClr val="tx2"/>
                </a:solidFill>
              </a:defRPr>
            </a:lvl1pPr>
          </a:lstStyle>
          <a:p>
            <a:r>
              <a:rPr lang="en-GB" dirty="0"/>
              <a:t>Place Headline Here</a:t>
            </a:r>
            <a:endParaRPr lang="en-US" dirty="0"/>
          </a:p>
        </p:txBody>
      </p:sp>
    </p:spTree>
    <p:extLst>
      <p:ext uri="{BB962C8B-B14F-4D97-AF65-F5344CB8AC3E}">
        <p14:creationId xmlns:p14="http://schemas.microsoft.com/office/powerpoint/2010/main" val="38011135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icture and Content Half_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B50A-1A3C-BB62-7B1F-2555B6D7DD8B}"/>
              </a:ext>
            </a:extLst>
          </p:cNvPr>
          <p:cNvSpPr>
            <a:spLocks noGrp="1"/>
          </p:cNvSpPr>
          <p:nvPr>
            <p:ph type="title" hasCustomPrompt="1"/>
          </p:nvPr>
        </p:nvSpPr>
        <p:spPr>
          <a:xfrm>
            <a:off x="7202489" y="657226"/>
            <a:ext cx="3773486" cy="2555874"/>
          </a:xfrm>
        </p:spPr>
        <p:txBody>
          <a:bodyPr anchor="b"/>
          <a:lstStyle>
            <a:lvl1pPr>
              <a:defRPr sz="4000"/>
            </a:lvl1pPr>
          </a:lstStyle>
          <a:p>
            <a:r>
              <a:rPr lang="en-GB" dirty="0"/>
              <a:t>Place Headline Here</a:t>
            </a:r>
            <a:endParaRPr lang="en-US" dirty="0"/>
          </a:p>
        </p:txBody>
      </p:sp>
      <p:sp>
        <p:nvSpPr>
          <p:cNvPr id="4" name="Footer Placeholder 3">
            <a:extLst>
              <a:ext uri="{FF2B5EF4-FFF2-40B4-BE49-F238E27FC236}">
                <a16:creationId xmlns:a16="http://schemas.microsoft.com/office/drawing/2014/main" id="{299E8AA5-1D3B-D8F5-0D3D-DAF9BE6B1153}"/>
              </a:ext>
            </a:extLst>
          </p:cNvPr>
          <p:cNvSpPr>
            <a:spLocks noGrp="1"/>
          </p:cNvSpPr>
          <p:nvPr>
            <p:ph type="ftr" sz="quarter" idx="11"/>
          </p:nvPr>
        </p:nvSpPr>
        <p:spPr/>
        <p:txBody>
          <a:bodyPr rIns="0"/>
          <a:lstStyle>
            <a:lvl1pPr algn="r">
              <a:defRPr/>
            </a:lvl1pPr>
          </a:lstStyle>
          <a:p>
            <a:endParaRPr lang="en-US" dirty="0"/>
          </a:p>
        </p:txBody>
      </p:sp>
      <p:sp>
        <p:nvSpPr>
          <p:cNvPr id="5" name="Slide Number Placeholder 4">
            <a:extLst>
              <a:ext uri="{FF2B5EF4-FFF2-40B4-BE49-F238E27FC236}">
                <a16:creationId xmlns:a16="http://schemas.microsoft.com/office/drawing/2014/main" id="{724A9885-D785-0700-7C9A-365C45E99801}"/>
              </a:ext>
            </a:extLst>
          </p:cNvPr>
          <p:cNvSpPr>
            <a:spLocks noGrp="1"/>
          </p:cNvSpPr>
          <p:nvPr>
            <p:ph type="sldNum" sz="quarter" idx="12"/>
          </p:nvPr>
        </p:nvSpPr>
        <p:spPr/>
        <p:txBody>
          <a:bodyPr rIns="0"/>
          <a:lstStyle>
            <a:lvl1pPr algn="r">
              <a:defRPr/>
            </a:lvl1pPr>
          </a:lstStyle>
          <a:p>
            <a:fld id="{A8FF51A7-25A7-4852-BE37-F3EACC5F445E}" type="slidenum">
              <a:rPr lang="en-US" smtClean="0"/>
              <a:t>‹#›</a:t>
            </a:fld>
            <a:endParaRPr lang="en-US" dirty="0"/>
          </a:p>
        </p:txBody>
      </p:sp>
      <p:sp>
        <p:nvSpPr>
          <p:cNvPr id="9" name="Text Placeholder 8">
            <a:extLst>
              <a:ext uri="{FF2B5EF4-FFF2-40B4-BE49-F238E27FC236}">
                <a16:creationId xmlns:a16="http://schemas.microsoft.com/office/drawing/2014/main" id="{A3C8AB42-AC45-5CF1-D4EF-8646E85151C5}"/>
              </a:ext>
            </a:extLst>
          </p:cNvPr>
          <p:cNvSpPr>
            <a:spLocks noGrp="1"/>
          </p:cNvSpPr>
          <p:nvPr>
            <p:ph type="body" sz="quarter" idx="13" hasCustomPrompt="1"/>
          </p:nvPr>
        </p:nvSpPr>
        <p:spPr>
          <a:xfrm>
            <a:off x="7202489" y="3429000"/>
            <a:ext cx="3773486" cy="2771775"/>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1">
            <a:extLst>
              <a:ext uri="{FF2B5EF4-FFF2-40B4-BE49-F238E27FC236}">
                <a16:creationId xmlns:a16="http://schemas.microsoft.com/office/drawing/2014/main" id="{6AEB61A3-DE24-92A3-4F92-11D10C1115F6}"/>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 section title</a:t>
            </a:r>
          </a:p>
        </p:txBody>
      </p:sp>
      <p:sp>
        <p:nvSpPr>
          <p:cNvPr id="8" name="Picture Placeholder 16">
            <a:extLst>
              <a:ext uri="{FF2B5EF4-FFF2-40B4-BE49-F238E27FC236}">
                <a16:creationId xmlns:a16="http://schemas.microsoft.com/office/drawing/2014/main" id="{63DA807D-C9D0-0B80-BC20-31D426A47345}"/>
              </a:ext>
            </a:extLst>
          </p:cNvPr>
          <p:cNvSpPr>
            <a:spLocks noGrp="1"/>
          </p:cNvSpPr>
          <p:nvPr>
            <p:ph type="pic" sz="quarter" idx="25" hasCustomPrompt="1"/>
          </p:nvPr>
        </p:nvSpPr>
        <p:spPr>
          <a:xfrm>
            <a:off x="219075" y="441325"/>
            <a:ext cx="5767388" cy="5975348"/>
          </a:xfrm>
          <a:solidFill>
            <a:schemeClr val="accent1"/>
          </a:solidFill>
        </p:spPr>
        <p:txBody>
          <a:bodyPr vert="horz" lIns="0" tIns="108000" rIns="0" bIns="720000" rtlCol="0" anchor="b">
            <a:noAutofit/>
          </a:bodyPr>
          <a:lstStyle>
            <a:lvl1pPr algn="ctr">
              <a:defRPr lang="en-IN">
                <a:solidFill>
                  <a:schemeClr val="bg1"/>
                </a:solidFill>
                <a:latin typeface="+mj-lt"/>
              </a:defRPr>
            </a:lvl1pPr>
          </a:lstStyle>
          <a:p>
            <a:pPr lvl="0" algn="ctr"/>
            <a:r>
              <a:rPr lang="en-IN" dirty="0"/>
              <a:t>(Optional) Add image here, then ‘Send to Back’</a:t>
            </a:r>
          </a:p>
        </p:txBody>
      </p:sp>
    </p:spTree>
    <p:extLst>
      <p:ext uri="{BB962C8B-B14F-4D97-AF65-F5344CB8AC3E}">
        <p14:creationId xmlns:p14="http://schemas.microsoft.com/office/powerpoint/2010/main" val="3703918022"/>
      </p:ext>
    </p:extLst>
  </p:cSld>
  <p:clrMapOvr>
    <a:masterClrMapping/>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3" pos="3771">
          <p15:clr>
            <a:srgbClr val="A4A3A4"/>
          </p15:clr>
        </p15:guide>
        <p15:guide id="4" pos="3908">
          <p15:clr>
            <a:srgbClr val="A4A3A4"/>
          </p15:clr>
        </p15:guide>
        <p15:guide id="5" pos="4537">
          <p15:clr>
            <a:srgbClr val="A4A3A4"/>
          </p15:clr>
        </p15:guide>
        <p15:guide id="6" pos="4401">
          <p15:clr>
            <a:srgbClr val="A4A3A4"/>
          </p15:clr>
        </p15:guide>
        <p15:guide id="7" pos="6914">
          <p15:clr>
            <a:srgbClr val="A4A3A4"/>
          </p15:clr>
        </p15:guide>
        <p15:guide id="8" pos="7050">
          <p15:clr>
            <a:srgbClr val="A4A3A4"/>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Picture and Content Half_C">
    <p:bg>
      <p:bgPr>
        <a:solidFill>
          <a:schemeClr val="accent1"/>
        </a:solidFill>
        <a:effectLst/>
      </p:bgPr>
    </p:bg>
    <p:spTree>
      <p:nvGrpSpPr>
        <p:cNvPr id="1" name=""/>
        <p:cNvGrpSpPr/>
        <p:nvPr/>
      </p:nvGrpSpPr>
      <p:grpSpPr>
        <a:xfrm>
          <a:off x="0" y="0"/>
          <a:ext cx="0" cy="0"/>
          <a:chOff x="0" y="0"/>
          <a:chExt cx="0" cy="0"/>
        </a:xfrm>
      </p:grpSpPr>
      <p:sp>
        <p:nvSpPr>
          <p:cNvPr id="8" name="Picture Placeholder 16">
            <a:extLst>
              <a:ext uri="{FF2B5EF4-FFF2-40B4-BE49-F238E27FC236}">
                <a16:creationId xmlns:a16="http://schemas.microsoft.com/office/drawing/2014/main" id="{F611E706-A6B8-1408-2F11-EFE5DB8591D1}"/>
              </a:ext>
            </a:extLst>
          </p:cNvPr>
          <p:cNvSpPr>
            <a:spLocks noGrp="1"/>
          </p:cNvSpPr>
          <p:nvPr>
            <p:ph type="pic" sz="quarter" idx="25" hasCustomPrompt="1"/>
          </p:nvPr>
        </p:nvSpPr>
        <p:spPr>
          <a:xfrm>
            <a:off x="6203950" y="0"/>
            <a:ext cx="5988050" cy="6857999"/>
          </a:xfrm>
          <a:solidFill>
            <a:schemeClr val="accent1"/>
          </a:solidFill>
        </p:spPr>
        <p:txBody>
          <a:bodyPr vert="horz" lIns="0" tIns="720000" rIns="0" bIns="720000" rtlCol="0" anchor="t">
            <a:noAutofit/>
          </a:bodyPr>
          <a:lstStyle>
            <a:lvl1pPr algn="ctr">
              <a:defRPr lang="en-IN" dirty="0">
                <a:solidFill>
                  <a:schemeClr val="tx1"/>
                </a:solidFill>
              </a:defRPr>
            </a:lvl1pPr>
          </a:lstStyle>
          <a:p>
            <a:pPr lvl="0" algn="ctr"/>
            <a:r>
              <a:rPr lang="en-IN" dirty="0"/>
              <a:t>(Optional) Add image here, then ‘Send to Back’</a:t>
            </a:r>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1217612" y="657225"/>
            <a:ext cx="3980029" cy="2555875"/>
          </a:xfrm>
        </p:spPr>
        <p:txBody>
          <a:bodyPr anchor="b"/>
          <a:lstStyle>
            <a:lvl1pPr>
              <a:defRPr sz="4400">
                <a:latin typeface="+mj-lt"/>
              </a:defRPr>
            </a:lvl1pPr>
          </a:lstStyle>
          <a:p>
            <a:r>
              <a:rPr lang="en-GB" dirty="0"/>
              <a:t>Place </a:t>
            </a:r>
            <a:br>
              <a:rPr lang="en-GB" dirty="0"/>
            </a:br>
            <a:r>
              <a:rPr lang="en-GB" dirty="0"/>
              <a:t>Headline </a:t>
            </a:r>
            <a:br>
              <a:rPr lang="en-GB" dirty="0"/>
            </a:br>
            <a:r>
              <a:rPr lang="en-GB" dirty="0"/>
              <a:t>Here</a:t>
            </a:r>
            <a:endParaRPr lang="en-US" dirty="0"/>
          </a:p>
        </p:txBody>
      </p:sp>
      <p:sp>
        <p:nvSpPr>
          <p:cNvPr id="10" name="Text Placeholder 8">
            <a:extLst>
              <a:ext uri="{FF2B5EF4-FFF2-40B4-BE49-F238E27FC236}">
                <a16:creationId xmlns:a16="http://schemas.microsoft.com/office/drawing/2014/main" id="{D1B28FE5-A958-EF26-6AA2-D339F4526AE3}"/>
              </a:ext>
            </a:extLst>
          </p:cNvPr>
          <p:cNvSpPr>
            <a:spLocks noGrp="1"/>
          </p:cNvSpPr>
          <p:nvPr>
            <p:ph type="body" sz="quarter" idx="13" hasCustomPrompt="1"/>
          </p:nvPr>
        </p:nvSpPr>
        <p:spPr>
          <a:xfrm>
            <a:off x="1217612" y="3429000"/>
            <a:ext cx="3980029" cy="27717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Footer Placeholder 4">
            <a:extLst>
              <a:ext uri="{FF2B5EF4-FFF2-40B4-BE49-F238E27FC236}">
                <a16:creationId xmlns:a16="http://schemas.microsoft.com/office/drawing/2014/main" id="{F5CC406A-5030-EA42-F640-9CDC28294346}"/>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bg1"/>
                </a:solidFill>
                <a:latin typeface="+mj-lt"/>
              </a:defRPr>
            </a:lvl1pPr>
          </a:lstStyle>
          <a:p>
            <a:endParaRPr lang="en-US" dirty="0"/>
          </a:p>
        </p:txBody>
      </p:sp>
      <p:sp>
        <p:nvSpPr>
          <p:cNvPr id="6" name="Slide Number Placeholder 5">
            <a:extLst>
              <a:ext uri="{FF2B5EF4-FFF2-40B4-BE49-F238E27FC236}">
                <a16:creationId xmlns:a16="http://schemas.microsoft.com/office/drawing/2014/main" id="{8E944E0C-1446-481F-A6BB-4D49FCF88031}"/>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bg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F12271CB-5E89-6496-46D8-AA231605C6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Text Placeholder 6">
            <a:extLst>
              <a:ext uri="{FF2B5EF4-FFF2-40B4-BE49-F238E27FC236}">
                <a16:creationId xmlns:a16="http://schemas.microsoft.com/office/drawing/2014/main" id="{40ED8292-DC14-F698-F778-E12F7CD14327}"/>
              </a:ext>
            </a:extLst>
          </p:cNvPr>
          <p:cNvSpPr>
            <a:spLocks noGrp="1"/>
          </p:cNvSpPr>
          <p:nvPr>
            <p:ph type="body" sz="quarter" idx="33" hasCustomPrompt="1"/>
          </p:nvPr>
        </p:nvSpPr>
        <p:spPr>
          <a:xfrm>
            <a:off x="1803862" y="6315385"/>
            <a:ext cx="4181012" cy="387811"/>
          </a:xfrm>
        </p:spPr>
        <p:txBody>
          <a:bodyPr anchor="b"/>
          <a:lstStyle>
            <a:lvl1pPr>
              <a:defRPr sz="700">
                <a:solidFill>
                  <a:schemeClr val="tx1"/>
                </a:solidFill>
              </a:defRPr>
            </a:lvl1pPr>
          </a:lstStyle>
          <a:p>
            <a:pPr>
              <a:spcBef>
                <a:spcPts val="300"/>
              </a:spcBef>
            </a:pPr>
            <a:r>
              <a:rPr lang="en-US" baseline="30000" dirty="0"/>
              <a:t>*</a:t>
            </a: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a:t>
            </a:r>
          </a:p>
          <a:p>
            <a:pPr>
              <a:spcBef>
                <a:spcPts val="300"/>
              </a:spcBef>
            </a:pPr>
            <a:r>
              <a:rPr lang="en-US" baseline="30000" dirty="0"/>
              <a:t>**</a:t>
            </a:r>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provident.</a:t>
            </a:r>
          </a:p>
        </p:txBody>
      </p:sp>
    </p:spTree>
    <p:extLst>
      <p:ext uri="{BB962C8B-B14F-4D97-AF65-F5344CB8AC3E}">
        <p14:creationId xmlns:p14="http://schemas.microsoft.com/office/powerpoint/2010/main" val="18413746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3" pos="3771">
          <p15:clr>
            <a:srgbClr val="A4A3A4"/>
          </p15:clr>
        </p15:guide>
        <p15:guide id="4" pos="3908">
          <p15:clr>
            <a:srgbClr val="A4A3A4"/>
          </p15:clr>
        </p15:guide>
        <p15:guide id="8" pos="3144">
          <p15:clr>
            <a:srgbClr val="A4A3A4"/>
          </p15:clr>
        </p15:guide>
        <p15:guide id="10" pos="767">
          <p15:clr>
            <a:srgbClr val="A4A3A4"/>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Headline, Pictur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4302C2-18C2-F6C1-E3D9-AA1E481A9D7B}"/>
              </a:ext>
            </a:extLst>
          </p:cNvPr>
          <p:cNvSpPr/>
          <p:nvPr/>
        </p:nvSpPr>
        <p:spPr>
          <a:xfrm>
            <a:off x="219075" y="441325"/>
            <a:ext cx="2778125" cy="59769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434975" y="657225"/>
            <a:ext cx="2349322" cy="5543550"/>
          </a:xfrm>
        </p:spPr>
        <p:txBody>
          <a:bodyPr anchor="ctr"/>
          <a:lstStyle>
            <a:lvl1pPr>
              <a:defRPr>
                <a:solidFill>
                  <a:schemeClr val="bg1"/>
                </a:solidFill>
                <a:latin typeface="+mj-lt"/>
              </a:defRPr>
            </a:lvl1pPr>
          </a:lstStyle>
          <a:p>
            <a:r>
              <a:rPr lang="en-GB" dirty="0"/>
              <a:t>Place Headline Here</a:t>
            </a:r>
            <a:endParaRPr lang="en-US"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3213100" y="441326"/>
            <a:ext cx="2778125" cy="5975350"/>
          </a:xfrm>
          <a:solidFill>
            <a:schemeClr val="tx1"/>
          </a:solidFill>
        </p:spPr>
        <p:txBody>
          <a:bodyPr/>
          <a:lstStyle>
            <a:lvl1pPr>
              <a:defRPr>
                <a:solidFill>
                  <a:schemeClr val="bg1"/>
                </a:solidFill>
              </a:defRPr>
            </a:lvl1pPr>
          </a:lstStyle>
          <a:p>
            <a:r>
              <a:rPr lang="en-US" dirty="0"/>
              <a:t>Click icon to add picture</a:t>
            </a:r>
            <a:endParaRPr lang="en-IN" dirty="0"/>
          </a:p>
        </p:txBody>
      </p:sp>
      <p:sp>
        <p:nvSpPr>
          <p:cNvPr id="7" name="Rectangle 6">
            <a:extLst>
              <a:ext uri="{FF2B5EF4-FFF2-40B4-BE49-F238E27FC236}">
                <a16:creationId xmlns:a16="http://schemas.microsoft.com/office/drawing/2014/main" id="{6285D354-F977-239B-3510-E59D49B3CA7E}"/>
              </a:ext>
            </a:extLst>
          </p:cNvPr>
          <p:cNvSpPr/>
          <p:nvPr/>
        </p:nvSpPr>
        <p:spPr>
          <a:xfrm>
            <a:off x="6204744" y="441326"/>
            <a:ext cx="5768975" cy="59753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8">
            <a:extLst>
              <a:ext uri="{FF2B5EF4-FFF2-40B4-BE49-F238E27FC236}">
                <a16:creationId xmlns:a16="http://schemas.microsoft.com/office/drawing/2014/main" id="{C5CC68EB-CDA0-170D-642F-3A1F39CA740F}"/>
              </a:ext>
            </a:extLst>
          </p:cNvPr>
          <p:cNvSpPr>
            <a:spLocks noGrp="1"/>
          </p:cNvSpPr>
          <p:nvPr>
            <p:ph type="body" sz="quarter" idx="13" hasCustomPrompt="1"/>
          </p:nvPr>
        </p:nvSpPr>
        <p:spPr>
          <a:xfrm>
            <a:off x="7202489" y="1592263"/>
            <a:ext cx="3773486" cy="3673476"/>
          </a:xfrm>
        </p:spPr>
        <p:txBody>
          <a:bodyPr anchor="ctr"/>
          <a:lstStyle>
            <a:lvl1pPr>
              <a:lnSpc>
                <a:spcPct val="100000"/>
              </a:lnSpc>
              <a:spcBef>
                <a:spcPts val="1200"/>
              </a:spcBef>
              <a:defRPr sz="1800"/>
            </a:lvl1pPr>
            <a:lvl2pPr>
              <a:lnSpc>
                <a:spcPct val="100000"/>
              </a:lnSpc>
              <a:spcBef>
                <a:spcPts val="1200"/>
              </a:spcBef>
              <a:defRPr sz="1800"/>
            </a:lvl2pPr>
            <a:lvl3pPr>
              <a:lnSpc>
                <a:spcPct val="100000"/>
              </a:lnSpc>
              <a:spcBef>
                <a:spcPts val="1200"/>
              </a:spcBef>
              <a:defRPr sz="1800"/>
            </a:lvl3pPr>
            <a:lvl4pPr>
              <a:lnSpc>
                <a:spcPct val="100000"/>
              </a:lnSpc>
              <a:spcBef>
                <a:spcPts val="1200"/>
              </a:spcBef>
              <a:defRPr sz="1800"/>
            </a:lvl4pPr>
            <a:lvl5pPr>
              <a:lnSpc>
                <a:spcPct val="100000"/>
              </a:lnSpc>
              <a:spcBef>
                <a:spcPts val="1200"/>
              </a:spcBef>
              <a:defRPr sz="1800"/>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335526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Headline, Image">
    <p:spTree>
      <p:nvGrpSpPr>
        <p:cNvPr id="1" name=""/>
        <p:cNvGrpSpPr/>
        <p:nvPr/>
      </p:nvGrpSpPr>
      <p:grpSpPr>
        <a:xfrm>
          <a:off x="0" y="0"/>
          <a:ext cx="0" cy="0"/>
          <a:chOff x="0" y="0"/>
          <a:chExt cx="0" cy="0"/>
        </a:xfrm>
      </p:grpSpPr>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00" y="0"/>
            <a:ext cx="12191999" cy="6858000"/>
          </a:xfrm>
          <a:solidFill>
            <a:schemeClr val="tx2"/>
          </a:solidFill>
        </p:spPr>
        <p:txBody>
          <a:bodyPr/>
          <a:lstStyle>
            <a:lvl1pPr>
              <a:defRPr>
                <a:solidFill>
                  <a:schemeClr val="tx1"/>
                </a:solidFill>
              </a:defRPr>
            </a:lvl1pPr>
          </a:lstStyle>
          <a:p>
            <a:r>
              <a:rPr lang="en-US" dirty="0"/>
              <a:t>Click icon to add picture</a:t>
            </a:r>
            <a:endParaRPr lang="en-IN"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bg2"/>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bg2"/>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2"/>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1215825" y="1592263"/>
            <a:ext cx="9759951" cy="3673475"/>
          </a:xfrm>
        </p:spPr>
        <p:txBody>
          <a:bodyPr anchor="ctr" anchorCtr="0"/>
          <a:lstStyle>
            <a:lvl1pPr algn="ctr">
              <a:defRPr sz="5400">
                <a:solidFill>
                  <a:schemeClr val="bg2"/>
                </a:solidFill>
              </a:defRPr>
            </a:lvl1pPr>
          </a:lstStyle>
          <a:p>
            <a:r>
              <a:rPr lang="en-GB"/>
              <a:t>Headline</a:t>
            </a:r>
            <a:endParaRPr lang="en-US"/>
          </a:p>
        </p:txBody>
      </p:sp>
      <p:pic>
        <p:nvPicPr>
          <p:cNvPr id="4" name="Graphic 10">
            <a:extLst>
              <a:ext uri="{FF2B5EF4-FFF2-40B4-BE49-F238E27FC236}">
                <a16:creationId xmlns:a16="http://schemas.microsoft.com/office/drawing/2014/main" id="{2E0BB7B3-2DC0-CC8E-1A4A-C27EA0387ED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36440182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Picture and title">
    <p:spTree>
      <p:nvGrpSpPr>
        <p:cNvPr id="1" name=""/>
        <p:cNvGrpSpPr/>
        <p:nvPr/>
      </p:nvGrpSpPr>
      <p:grpSpPr>
        <a:xfrm>
          <a:off x="0" y="0"/>
          <a:ext cx="0" cy="0"/>
          <a:chOff x="0" y="0"/>
          <a:chExt cx="0" cy="0"/>
        </a:xfrm>
      </p:grpSpPr>
      <p:sp>
        <p:nvSpPr>
          <p:cNvPr id="16" name="Picture Placeholder 16">
            <a:extLst>
              <a:ext uri="{FF2B5EF4-FFF2-40B4-BE49-F238E27FC236}">
                <a16:creationId xmlns:a16="http://schemas.microsoft.com/office/drawing/2014/main" id="{0435608A-3A37-A602-79D9-D0B587BF606A}"/>
              </a:ext>
            </a:extLst>
          </p:cNvPr>
          <p:cNvSpPr>
            <a:spLocks noGrp="1"/>
          </p:cNvSpPr>
          <p:nvPr>
            <p:ph type="pic" sz="quarter" idx="27"/>
          </p:nvPr>
        </p:nvSpPr>
        <p:spPr>
          <a:xfrm>
            <a:off x="218281" y="441326"/>
            <a:ext cx="5877321" cy="5975350"/>
          </a:xfrm>
          <a:solidFill>
            <a:schemeClr val="bg1"/>
          </a:solidFill>
        </p:spPr>
        <p:txBody>
          <a:bodyPr/>
          <a:lstStyle>
            <a:lvl1pPr>
              <a:defRPr>
                <a:solidFill>
                  <a:sysClr val="windowText" lastClr="000000"/>
                </a:solidFill>
                <a:latin typeface="+mj-lt"/>
              </a:defRPr>
            </a:lvl1pPr>
          </a:lstStyle>
          <a:p>
            <a:r>
              <a:rPr lang="en-US" dirty="0"/>
              <a:t>Click icon to add picture</a:t>
            </a:r>
            <a:endParaRPr lang="en-IN" dirty="0"/>
          </a:p>
        </p:txBody>
      </p:sp>
      <p:sp>
        <p:nvSpPr>
          <p:cNvPr id="10" name="Footer Placeholder 4">
            <a:extLst>
              <a:ext uri="{FF2B5EF4-FFF2-40B4-BE49-F238E27FC236}">
                <a16:creationId xmlns:a16="http://schemas.microsoft.com/office/drawing/2014/main" id="{9C4DD287-534A-54CE-A814-C53B2DD28179}"/>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11" name="Slide Number Placeholder 5">
            <a:extLst>
              <a:ext uri="{FF2B5EF4-FFF2-40B4-BE49-F238E27FC236}">
                <a16:creationId xmlns:a16="http://schemas.microsoft.com/office/drawing/2014/main" id="{C379DD25-0872-E1E4-3549-7C29215EB28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2" name="Text Placeholder 11">
            <a:extLst>
              <a:ext uri="{FF2B5EF4-FFF2-40B4-BE49-F238E27FC236}">
                <a16:creationId xmlns:a16="http://schemas.microsoft.com/office/drawing/2014/main" id="{A4A71A70-22A7-534B-4C01-F717A514BB1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Rectangle 5">
            <a:extLst>
              <a:ext uri="{FF2B5EF4-FFF2-40B4-BE49-F238E27FC236}">
                <a16:creationId xmlns:a16="http://schemas.microsoft.com/office/drawing/2014/main" id="{46E0408B-3259-D5BB-AA7F-89701996C09E}"/>
              </a:ext>
            </a:extLst>
          </p:cNvPr>
          <p:cNvSpPr/>
          <p:nvPr/>
        </p:nvSpPr>
        <p:spPr>
          <a:xfrm>
            <a:off x="6095602" y="441326"/>
            <a:ext cx="5877321" cy="5975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97B136-F17E-A26C-198F-F1C0B7CA1FBB}"/>
              </a:ext>
            </a:extLst>
          </p:cNvPr>
          <p:cNvSpPr>
            <a:spLocks noGrp="1"/>
          </p:cNvSpPr>
          <p:nvPr>
            <p:ph type="title" hasCustomPrompt="1"/>
          </p:nvPr>
        </p:nvSpPr>
        <p:spPr>
          <a:xfrm>
            <a:off x="7202488" y="1703316"/>
            <a:ext cx="3773486" cy="3451368"/>
          </a:xfrm>
        </p:spPr>
        <p:txBody>
          <a:bodyPr anchor="ctr"/>
          <a:lstStyle>
            <a:lvl1pPr algn="ctr" defTabSz="914400" rtl="0" eaLnBrk="1" latinLnBrk="0" hangingPunct="1">
              <a:lnSpc>
                <a:spcPct val="90000"/>
              </a:lnSpc>
              <a:spcBef>
                <a:spcPct val="0"/>
              </a:spcBef>
              <a:buNone/>
              <a:defRPr lang="en-US" sz="5400" kern="1200" spc="-50" baseline="0" dirty="0">
                <a:solidFill>
                  <a:schemeClr val="bg1"/>
                </a:solidFill>
                <a:latin typeface="+mj-lt"/>
                <a:ea typeface="Tahoma" panose="020B0604030504040204" pitchFamily="34" charset="0"/>
                <a:cs typeface="Tahoma" panose="020B0604030504040204" pitchFamily="34" charset="0"/>
              </a:defRPr>
            </a:lvl1pPr>
          </a:lstStyle>
          <a:p>
            <a:r>
              <a:rPr lang="en-GB" dirty="0"/>
              <a:t>Place Headline Here</a:t>
            </a:r>
            <a:endParaRPr lang="en-US" dirty="0"/>
          </a:p>
        </p:txBody>
      </p:sp>
    </p:spTree>
    <p:extLst>
      <p:ext uri="{BB962C8B-B14F-4D97-AF65-F5344CB8AC3E}">
        <p14:creationId xmlns:p14="http://schemas.microsoft.com/office/powerpoint/2010/main" val="8923693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Quote A">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1DEBD1-BD6A-2184-C929-F24A6636D9F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861"/>
          <a:stretch/>
        </p:blipFill>
        <p:spPr>
          <a:xfrm flipV="1">
            <a:off x="0" y="80032"/>
            <a:ext cx="12191997" cy="6858002"/>
          </a:xfrm>
          <a:prstGeom prst="rect">
            <a:avLst/>
          </a:prstGeom>
          <a:solidFill>
            <a:schemeClr val="accent1"/>
          </a:solidFill>
        </p:spPr>
      </p:pic>
      <p:sp>
        <p:nvSpPr>
          <p:cNvPr id="2" name="Footer Placeholder 3">
            <a:extLst>
              <a:ext uri="{FF2B5EF4-FFF2-40B4-BE49-F238E27FC236}">
                <a16:creationId xmlns:a16="http://schemas.microsoft.com/office/drawing/2014/main" id="{FC60A4FE-5838-0C5D-E6FB-249F82015C3C}"/>
              </a:ext>
            </a:extLst>
          </p:cNvPr>
          <p:cNvSpPr>
            <a:spLocks noGrp="1"/>
          </p:cNvSpPr>
          <p:nvPr>
            <p:ph type="ftr" sz="quarter" idx="11"/>
          </p:nvPr>
        </p:nvSpPr>
        <p:spPr>
          <a:xfrm>
            <a:off x="7981950" y="6527800"/>
            <a:ext cx="3775075" cy="219076"/>
          </a:xfrm>
        </p:spPr>
        <p:txBody>
          <a:bodyPr/>
          <a:lstStyle>
            <a:lvl1pPr algn="r">
              <a:defRPr/>
            </a:lvl1pPr>
          </a:lstStyle>
          <a:p>
            <a:endParaRPr lang="en-US" dirty="0"/>
          </a:p>
        </p:txBody>
      </p:sp>
      <p:sp>
        <p:nvSpPr>
          <p:cNvPr id="3" name="Slide Number Placeholder 4">
            <a:extLst>
              <a:ext uri="{FF2B5EF4-FFF2-40B4-BE49-F238E27FC236}">
                <a16:creationId xmlns:a16="http://schemas.microsoft.com/office/drawing/2014/main" id="{7763EF62-1B7C-ADBB-2638-30848DB1A410}"/>
              </a:ext>
            </a:extLst>
          </p:cNvPr>
          <p:cNvSpPr>
            <a:spLocks noGrp="1"/>
          </p:cNvSpPr>
          <p:nvPr>
            <p:ph type="sldNum" sz="quarter" idx="12"/>
          </p:nvPr>
        </p:nvSpPr>
        <p:spPr>
          <a:xfrm>
            <a:off x="11757025" y="6527008"/>
            <a:ext cx="215900" cy="220661"/>
          </a:xfrm>
        </p:spPr>
        <p:txBody>
          <a:bodyPr/>
          <a:lstStyle>
            <a:lvl1pPr algn="r">
              <a:defRPr/>
            </a:lvl1p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E9CDFAC8-EAEE-1407-ECD9-4D11CF6C42B9}"/>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3" name="Text Placeholder 12">
            <a:extLst>
              <a:ext uri="{FF2B5EF4-FFF2-40B4-BE49-F238E27FC236}">
                <a16:creationId xmlns:a16="http://schemas.microsoft.com/office/drawing/2014/main" id="{6B334662-F7F0-8979-E4BE-DC10B9E109F6}"/>
              </a:ext>
            </a:extLst>
          </p:cNvPr>
          <p:cNvSpPr>
            <a:spLocks noGrp="1"/>
          </p:cNvSpPr>
          <p:nvPr>
            <p:ph type="body" sz="quarter" idx="26" hasCustomPrompt="1"/>
          </p:nvPr>
        </p:nvSpPr>
        <p:spPr>
          <a:xfrm>
            <a:off x="5207000" y="2238248"/>
            <a:ext cx="5550408" cy="2541570"/>
          </a:xfrm>
        </p:spPr>
        <p:txBody>
          <a:bodyPr/>
          <a:lstStyle>
            <a:lvl1pPr>
              <a:defRPr sz="3200"/>
            </a:lvl1pPr>
          </a:lstStyle>
          <a:p>
            <a:pPr lvl="0"/>
            <a:r>
              <a:rPr lang="en-US"/>
              <a:t>Place quote here</a:t>
            </a:r>
            <a:endParaRPr lang="en-IN"/>
          </a:p>
        </p:txBody>
      </p:sp>
      <p:sp>
        <p:nvSpPr>
          <p:cNvPr id="14" name="Text Placeholder 12">
            <a:extLst>
              <a:ext uri="{FF2B5EF4-FFF2-40B4-BE49-F238E27FC236}">
                <a16:creationId xmlns:a16="http://schemas.microsoft.com/office/drawing/2014/main" id="{70793F1E-7D7C-C48A-1BD2-6C3EF6C2B3B6}"/>
              </a:ext>
            </a:extLst>
          </p:cNvPr>
          <p:cNvSpPr>
            <a:spLocks noGrp="1"/>
          </p:cNvSpPr>
          <p:nvPr>
            <p:ph type="body" sz="quarter" idx="27" hasCustomPrompt="1"/>
          </p:nvPr>
        </p:nvSpPr>
        <p:spPr>
          <a:xfrm>
            <a:off x="5207000" y="4831080"/>
            <a:ext cx="5550408" cy="731520"/>
          </a:xfrm>
        </p:spPr>
        <p:txBody>
          <a:bodyPr anchor="b"/>
          <a:lstStyle>
            <a:lvl1pPr>
              <a:defRPr>
                <a:latin typeface="+mj-lt"/>
              </a:defRPr>
            </a:lvl1pPr>
          </a:lstStyle>
          <a:p>
            <a:pPr lvl="0"/>
            <a:r>
              <a:rPr lang="en-US"/>
              <a:t>Place source/author here</a:t>
            </a:r>
            <a:endParaRPr lang="en-IN"/>
          </a:p>
        </p:txBody>
      </p:sp>
      <p:pic>
        <p:nvPicPr>
          <p:cNvPr id="7" name="Graphic 10">
            <a:extLst>
              <a:ext uri="{FF2B5EF4-FFF2-40B4-BE49-F238E27FC236}">
                <a16:creationId xmlns:a16="http://schemas.microsoft.com/office/drawing/2014/main" id="{18DA1BCC-F0A0-F8D2-FDC1-8DE1235AD8E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11341179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Quote B">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F6CA9D-2D3B-C5C2-C6EE-6027C8CF886C}"/>
              </a:ext>
            </a:extLst>
          </p:cNvPr>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47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Text Placeholder 12">
            <a:extLst>
              <a:ext uri="{FF2B5EF4-FFF2-40B4-BE49-F238E27FC236}">
                <a16:creationId xmlns:a16="http://schemas.microsoft.com/office/drawing/2014/main" id="{A123AF58-1138-B2B0-6F68-9BF678D808CA}"/>
              </a:ext>
            </a:extLst>
          </p:cNvPr>
          <p:cNvSpPr>
            <a:spLocks noGrp="1"/>
          </p:cNvSpPr>
          <p:nvPr>
            <p:ph type="body" sz="quarter" idx="26" hasCustomPrompt="1"/>
          </p:nvPr>
        </p:nvSpPr>
        <p:spPr>
          <a:xfrm>
            <a:off x="784403" y="1294031"/>
            <a:ext cx="6529613" cy="2541570"/>
          </a:xfrm>
        </p:spPr>
        <p:txBody>
          <a:bodyPr/>
          <a:lstStyle>
            <a:lvl1pPr>
              <a:defRPr sz="3200"/>
            </a:lvl1pPr>
          </a:lstStyle>
          <a:p>
            <a:pPr lvl="0"/>
            <a:r>
              <a:rPr lang="en-US" dirty="0"/>
              <a:t>Place quote here</a:t>
            </a:r>
            <a:endParaRPr lang="en-IN" dirty="0"/>
          </a:p>
        </p:txBody>
      </p:sp>
      <p:sp>
        <p:nvSpPr>
          <p:cNvPr id="11" name="Text Placeholder 12">
            <a:extLst>
              <a:ext uri="{FF2B5EF4-FFF2-40B4-BE49-F238E27FC236}">
                <a16:creationId xmlns:a16="http://schemas.microsoft.com/office/drawing/2014/main" id="{4A6693E6-420B-68F3-F6E4-D39A9C542553}"/>
              </a:ext>
            </a:extLst>
          </p:cNvPr>
          <p:cNvSpPr>
            <a:spLocks noGrp="1"/>
          </p:cNvSpPr>
          <p:nvPr>
            <p:ph type="body" sz="quarter" idx="27" hasCustomPrompt="1"/>
          </p:nvPr>
        </p:nvSpPr>
        <p:spPr>
          <a:xfrm>
            <a:off x="784403" y="3886863"/>
            <a:ext cx="6529613" cy="731520"/>
          </a:xfrm>
        </p:spPr>
        <p:txBody>
          <a:bodyPr anchor="b"/>
          <a:lstStyle>
            <a:lvl1pPr algn="l">
              <a:defRPr>
                <a:solidFill>
                  <a:schemeClr val="accent2"/>
                </a:solidFill>
                <a:latin typeface="+mj-lt"/>
              </a:defRPr>
            </a:lvl1pPr>
          </a:lstStyle>
          <a:p>
            <a:pPr lvl="0"/>
            <a:r>
              <a:rPr lang="en-US" dirty="0"/>
              <a:t>Place source/author here</a:t>
            </a:r>
            <a:endParaRPr lang="en-IN" dirty="0"/>
          </a:p>
        </p:txBody>
      </p:sp>
      <p:sp>
        <p:nvSpPr>
          <p:cNvPr id="3" name="Footer Placeholder 1">
            <a:extLst>
              <a:ext uri="{FF2B5EF4-FFF2-40B4-BE49-F238E27FC236}">
                <a16:creationId xmlns:a16="http://schemas.microsoft.com/office/drawing/2014/main" id="{C0A1F220-DA5C-3854-DBD5-8E03BCB129A5}"/>
              </a:ext>
            </a:extLst>
          </p:cNvPr>
          <p:cNvSpPr>
            <a:spLocks noGrp="1"/>
          </p:cNvSpPr>
          <p:nvPr>
            <p:ph type="ftr" sz="quarter" idx="11"/>
          </p:nvPr>
        </p:nvSpPr>
        <p:spPr>
          <a:xfrm>
            <a:off x="7981950" y="6527800"/>
            <a:ext cx="3775075" cy="219076"/>
          </a:xfrm>
        </p:spPr>
        <p:txBody>
          <a:bodyPr/>
          <a:lstStyle/>
          <a:p>
            <a:endParaRPr lang="en-US" dirty="0"/>
          </a:p>
        </p:txBody>
      </p:sp>
      <p:sp>
        <p:nvSpPr>
          <p:cNvPr id="4" name="Slide Number Placeholder 2">
            <a:extLst>
              <a:ext uri="{FF2B5EF4-FFF2-40B4-BE49-F238E27FC236}">
                <a16:creationId xmlns:a16="http://schemas.microsoft.com/office/drawing/2014/main" id="{C3A5B7F0-B064-5058-1C43-312F306774AF}"/>
              </a:ext>
            </a:extLst>
          </p:cNvPr>
          <p:cNvSpPr>
            <a:spLocks noGrp="1"/>
          </p:cNvSpPr>
          <p:nvPr>
            <p:ph type="sldNum" sz="quarter" idx="12"/>
          </p:nvPr>
        </p:nvSpPr>
        <p:spPr>
          <a:xfrm>
            <a:off x="11757025" y="6527008"/>
            <a:ext cx="215900" cy="220661"/>
          </a:xfrm>
        </p:spPr>
        <p:txBody>
          <a:bodyPr/>
          <a:lstStyle/>
          <a:p>
            <a:fld id="{A8FF51A7-25A7-4852-BE37-F3EACC5F445E}" type="slidenum">
              <a:rPr lang="en-US" smtClean="0"/>
              <a:t>‹#›</a:t>
            </a:fld>
            <a:endParaRPr lang="en-US" dirty="0"/>
          </a:p>
        </p:txBody>
      </p:sp>
      <p:pic>
        <p:nvPicPr>
          <p:cNvPr id="2" name="Graphic 10">
            <a:extLst>
              <a:ext uri="{FF2B5EF4-FFF2-40B4-BE49-F238E27FC236}">
                <a16:creationId xmlns:a16="http://schemas.microsoft.com/office/drawing/2014/main" id="{1CC93F2B-BBEC-E70D-973C-AE11B99FEA9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2691715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Quote C">
    <p:bg>
      <p:bgRef idx="1001">
        <a:schemeClr val="bg1"/>
      </p:bgRef>
    </p:bg>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FC60A4FE-5838-0C5D-E6FB-249F82015C3C}"/>
              </a:ext>
            </a:extLst>
          </p:cNvPr>
          <p:cNvSpPr>
            <a:spLocks noGrp="1"/>
          </p:cNvSpPr>
          <p:nvPr>
            <p:ph type="ftr" sz="quarter" idx="11"/>
          </p:nvPr>
        </p:nvSpPr>
        <p:spPr>
          <a:xfrm>
            <a:off x="7981950" y="6527800"/>
            <a:ext cx="3775075" cy="219076"/>
          </a:xfrm>
        </p:spPr>
        <p:txBody>
          <a:bodyPr/>
          <a:lstStyle>
            <a:lvl1pPr algn="r">
              <a:defRPr>
                <a:solidFill>
                  <a:schemeClr val="tx1"/>
                </a:solidFill>
              </a:defRPr>
            </a:lvl1pPr>
          </a:lstStyle>
          <a:p>
            <a:endParaRPr lang="en-US" dirty="0"/>
          </a:p>
        </p:txBody>
      </p:sp>
      <p:sp>
        <p:nvSpPr>
          <p:cNvPr id="3" name="Slide Number Placeholder 4">
            <a:extLst>
              <a:ext uri="{FF2B5EF4-FFF2-40B4-BE49-F238E27FC236}">
                <a16:creationId xmlns:a16="http://schemas.microsoft.com/office/drawing/2014/main" id="{7763EF62-1B7C-ADBB-2638-30848DB1A410}"/>
              </a:ext>
            </a:extLst>
          </p:cNvPr>
          <p:cNvSpPr>
            <a:spLocks noGrp="1"/>
          </p:cNvSpPr>
          <p:nvPr>
            <p:ph type="sldNum" sz="quarter" idx="12"/>
          </p:nvPr>
        </p:nvSpPr>
        <p:spPr>
          <a:xfrm>
            <a:off x="11757025" y="6527008"/>
            <a:ext cx="215900" cy="220661"/>
          </a:xfrm>
        </p:spPr>
        <p:txBody>
          <a:bodyPr/>
          <a:lstStyle>
            <a:lvl1pPr algn="r">
              <a:defRPr>
                <a:solidFill>
                  <a:schemeClr val="tx1"/>
                </a:solidFill>
              </a:defRPr>
            </a:lvl1p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E9CDFAC8-EAEE-1407-ECD9-4D11CF6C42B9}"/>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tx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Picture Placeholder 16">
            <a:extLst>
              <a:ext uri="{FF2B5EF4-FFF2-40B4-BE49-F238E27FC236}">
                <a16:creationId xmlns:a16="http://schemas.microsoft.com/office/drawing/2014/main" id="{AB474901-DE3D-1232-462E-97C2D2584F55}"/>
              </a:ext>
            </a:extLst>
          </p:cNvPr>
          <p:cNvSpPr>
            <a:spLocks noGrp="1"/>
          </p:cNvSpPr>
          <p:nvPr>
            <p:ph type="pic" sz="quarter" idx="25" hasCustomPrompt="1"/>
          </p:nvPr>
        </p:nvSpPr>
        <p:spPr>
          <a:xfrm>
            <a:off x="6205537" y="441325"/>
            <a:ext cx="5767388" cy="5975348"/>
          </a:xfrm>
          <a:solidFill>
            <a:schemeClr val="accent1"/>
          </a:solidFill>
        </p:spPr>
        <p:txBody>
          <a:bodyPr vert="horz" lIns="0" tIns="108000" rIns="0" bIns="720000" rtlCol="0" anchor="b">
            <a:noAutofit/>
          </a:bodyPr>
          <a:lstStyle>
            <a:lvl1pPr algn="ctr">
              <a:defRPr lang="en-IN">
                <a:solidFill>
                  <a:schemeClr val="bg1"/>
                </a:solidFill>
              </a:defRPr>
            </a:lvl1pPr>
          </a:lstStyle>
          <a:p>
            <a:pPr lvl="0" algn="ctr"/>
            <a:r>
              <a:rPr lang="en-IN" dirty="0"/>
              <a:t>Place image here, then ‘Send to Back’</a:t>
            </a:r>
          </a:p>
        </p:txBody>
      </p:sp>
      <p:sp>
        <p:nvSpPr>
          <p:cNvPr id="8" name="Text Placeholder 12">
            <a:extLst>
              <a:ext uri="{FF2B5EF4-FFF2-40B4-BE49-F238E27FC236}">
                <a16:creationId xmlns:a16="http://schemas.microsoft.com/office/drawing/2014/main" id="{E619E48F-B2DB-E7F5-D2ED-3673348DABFF}"/>
              </a:ext>
            </a:extLst>
          </p:cNvPr>
          <p:cNvSpPr>
            <a:spLocks noGrp="1"/>
          </p:cNvSpPr>
          <p:nvPr>
            <p:ph type="body" sz="quarter" idx="26" hasCustomPrompt="1"/>
          </p:nvPr>
        </p:nvSpPr>
        <p:spPr>
          <a:xfrm>
            <a:off x="434975" y="2238248"/>
            <a:ext cx="5553075" cy="2541570"/>
          </a:xfrm>
        </p:spPr>
        <p:txBody>
          <a:bodyPr/>
          <a:lstStyle>
            <a:lvl1pPr>
              <a:defRPr sz="3200">
                <a:solidFill>
                  <a:schemeClr val="tx1"/>
                </a:solidFill>
              </a:defRPr>
            </a:lvl1pPr>
          </a:lstStyle>
          <a:p>
            <a:pPr lvl="0"/>
            <a:r>
              <a:rPr lang="en-US"/>
              <a:t>Place quote here</a:t>
            </a:r>
            <a:endParaRPr lang="en-IN"/>
          </a:p>
        </p:txBody>
      </p:sp>
      <p:sp>
        <p:nvSpPr>
          <p:cNvPr id="10" name="Text Placeholder 12">
            <a:extLst>
              <a:ext uri="{FF2B5EF4-FFF2-40B4-BE49-F238E27FC236}">
                <a16:creationId xmlns:a16="http://schemas.microsoft.com/office/drawing/2014/main" id="{72B49B05-BB83-5D20-3912-A884C42E9D69}"/>
              </a:ext>
            </a:extLst>
          </p:cNvPr>
          <p:cNvSpPr>
            <a:spLocks noGrp="1"/>
          </p:cNvSpPr>
          <p:nvPr>
            <p:ph type="body" sz="quarter" idx="27" hasCustomPrompt="1"/>
          </p:nvPr>
        </p:nvSpPr>
        <p:spPr>
          <a:xfrm>
            <a:off x="434975" y="4831080"/>
            <a:ext cx="5553075" cy="731520"/>
          </a:xfrm>
        </p:spPr>
        <p:txBody>
          <a:bodyPr anchor="b"/>
          <a:lstStyle>
            <a:lvl1pPr algn="l">
              <a:defRPr>
                <a:solidFill>
                  <a:schemeClr val="accent1"/>
                </a:solidFill>
                <a:latin typeface="+mj-lt"/>
              </a:defRPr>
            </a:lvl1pPr>
          </a:lstStyle>
          <a:p>
            <a:pPr lvl="0"/>
            <a:r>
              <a:rPr lang="en-US"/>
              <a:t>Place source/author here</a:t>
            </a:r>
            <a:endParaRPr lang="en-IN"/>
          </a:p>
        </p:txBody>
      </p:sp>
    </p:spTree>
    <p:extLst>
      <p:ext uri="{BB962C8B-B14F-4D97-AF65-F5344CB8AC3E}">
        <p14:creationId xmlns:p14="http://schemas.microsoft.com/office/powerpoint/2010/main" val="7481915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Agenda option, No Image">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6" name="Text Placeholder 11">
            <a:extLst>
              <a:ext uri="{FF2B5EF4-FFF2-40B4-BE49-F238E27FC236}">
                <a16:creationId xmlns:a16="http://schemas.microsoft.com/office/drawing/2014/main" id="{4E98DDA1-4406-FD91-629A-1D86B7E701E6}"/>
              </a:ext>
            </a:extLst>
          </p:cNvPr>
          <p:cNvSpPr>
            <a:spLocks noGrp="1"/>
          </p:cNvSpPr>
          <p:nvPr>
            <p:ph type="body" sz="quarter" idx="13" hasCustomPrompt="1"/>
          </p:nvPr>
        </p:nvSpPr>
        <p:spPr>
          <a:xfrm>
            <a:off x="904572" y="3679159"/>
            <a:ext cx="3847310" cy="1750969"/>
          </a:xfrm>
        </p:spPr>
        <p:txBody>
          <a:bodyPr/>
          <a:lstStyle>
            <a:lvl1pPr marL="0" indent="0">
              <a:spcBef>
                <a:spcPts val="0"/>
              </a:spcBef>
              <a:buFont typeface="Arial" panose="020B0604020202020204" pitchFamily="34" charset="0"/>
              <a:buNone/>
              <a:defRPr sz="1600" b="0" i="0">
                <a:solidFill>
                  <a:schemeClr val="tx2"/>
                </a:solidFill>
                <a:latin typeface="Arial" panose="020B0604020202020204" pitchFamily="34" charset="0"/>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place agenda summary here</a:t>
            </a:r>
          </a:p>
        </p:txBody>
      </p:sp>
      <p:sp>
        <p:nvSpPr>
          <p:cNvPr id="9" name="Text Placeholder 11">
            <a:extLst>
              <a:ext uri="{FF2B5EF4-FFF2-40B4-BE49-F238E27FC236}">
                <a16:creationId xmlns:a16="http://schemas.microsoft.com/office/drawing/2014/main" id="{A2D3D0D6-D5D3-1E8D-23B1-FD97BD2BFE30}"/>
              </a:ext>
            </a:extLst>
          </p:cNvPr>
          <p:cNvSpPr>
            <a:spLocks noGrp="1"/>
          </p:cNvSpPr>
          <p:nvPr>
            <p:ph type="body" sz="quarter" idx="25" hasCustomPrompt="1"/>
          </p:nvPr>
        </p:nvSpPr>
        <p:spPr>
          <a:xfrm>
            <a:off x="6491919" y="4702771"/>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grpSp>
        <p:nvGrpSpPr>
          <p:cNvPr id="10" name="Group 9">
            <a:extLst>
              <a:ext uri="{FF2B5EF4-FFF2-40B4-BE49-F238E27FC236}">
                <a16:creationId xmlns:a16="http://schemas.microsoft.com/office/drawing/2014/main" id="{ADD9618B-CDB6-3834-9BB9-A8CABE66E0BF}"/>
              </a:ext>
            </a:extLst>
          </p:cNvPr>
          <p:cNvGrpSpPr/>
          <p:nvPr/>
        </p:nvGrpSpPr>
        <p:grpSpPr>
          <a:xfrm>
            <a:off x="0" y="-304800"/>
            <a:ext cx="12192000" cy="90838"/>
            <a:chOff x="0" y="-434624"/>
            <a:chExt cx="12192000" cy="220662"/>
          </a:xfrm>
        </p:grpSpPr>
        <p:grpSp>
          <p:nvGrpSpPr>
            <p:cNvPr id="11" name="Group 10">
              <a:extLst>
                <a:ext uri="{FF2B5EF4-FFF2-40B4-BE49-F238E27FC236}">
                  <a16:creationId xmlns:a16="http://schemas.microsoft.com/office/drawing/2014/main" id="{7BF1D8CF-30C9-3A3C-F895-538E8610FFE2}"/>
                </a:ext>
              </a:extLst>
            </p:cNvPr>
            <p:cNvGrpSpPr/>
            <p:nvPr/>
          </p:nvGrpSpPr>
          <p:grpSpPr>
            <a:xfrm>
              <a:off x="0" y="-434624"/>
              <a:ext cx="12192000" cy="220662"/>
              <a:chOff x="0" y="-434624"/>
              <a:chExt cx="12192000" cy="220662"/>
            </a:xfrm>
          </p:grpSpPr>
          <p:cxnSp>
            <p:nvCxnSpPr>
              <p:cNvPr id="14" name="Straight Connector 13">
                <a:extLst>
                  <a:ext uri="{FF2B5EF4-FFF2-40B4-BE49-F238E27FC236}">
                    <a16:creationId xmlns:a16="http://schemas.microsoft.com/office/drawing/2014/main" id="{8F82A93B-644D-1BA9-E34E-7F1E9B4AF2F1}"/>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9DE60EF-3CC2-BF0C-43F9-3F0A1E53DDD2}"/>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3DEDF7B-CE4B-D042-C54C-53E5294ED6C0}"/>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C1DC092-1CD4-20E5-054B-7595134269BC}"/>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AE375A-628D-B298-F7A3-93B60D4D97FB}"/>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9E39855-BDED-2AC5-DC6D-25C69AAEC25E}"/>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F96CB7-CF71-C0B0-C522-78E987A5D1C3}"/>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AD83C-5DBF-D770-D6E0-54D8D965887D}"/>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11CD5B0-DA1A-464A-DB39-843CD120F124}"/>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6951C12-02AA-8F8F-2D06-D0C1AC5B05D0}"/>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AE56A30-C884-9096-8D36-B8AFCE9A335C}"/>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68E2BC-94B9-9D9E-E26D-B2F3BEBF159C}"/>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2BEA5D9-EFA2-1E37-D252-CEDC92092E09}"/>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24D20BA-9327-8589-4D54-C2DCA64B8A9D}"/>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E38B520-A91F-81E7-A8DE-7776FC22A38F}"/>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AB0C18-A902-BD4F-5624-764632B8AD53}"/>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8F7677-88A5-1268-3267-11B6B982B4F6}"/>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3D45075-58E7-5E48-0AD4-A7987CFA14FD}"/>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20EEC4E-C7D9-24D0-B2F8-87273F7EF914}"/>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BEBBA3-2448-2721-82F9-5170899B9ABA}"/>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1648E76-16C4-02AE-F800-429745D6F83E}"/>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833FDED-C97F-0F78-976B-9C46AE366A34}"/>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AB4B72F-E551-8CC6-C7CD-37AEDB91716A}"/>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DEED08A-E420-4F1B-B015-58B83876D2A6}"/>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D9E5AA5-AFCA-F6C2-6DA1-96DA619D1488}"/>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CD0C04-CCE5-BD89-7B72-6160B6DFDB46}"/>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82033E21-1497-FAE4-2AB9-430163CDA5A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319F81-6E78-4629-AD51-47A9574F4C61}"/>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Text Placeholder 11">
            <a:extLst>
              <a:ext uri="{FF2B5EF4-FFF2-40B4-BE49-F238E27FC236}">
                <a16:creationId xmlns:a16="http://schemas.microsoft.com/office/drawing/2014/main" id="{BD0D0FF8-30D3-3A95-F127-C4868C0FE4FD}"/>
              </a:ext>
            </a:extLst>
          </p:cNvPr>
          <p:cNvSpPr>
            <a:spLocks noGrp="1"/>
          </p:cNvSpPr>
          <p:nvPr>
            <p:ph type="body" sz="quarter" idx="30" hasCustomPrompt="1"/>
          </p:nvPr>
        </p:nvSpPr>
        <p:spPr>
          <a:xfrm>
            <a:off x="7438560" y="4851588"/>
            <a:ext cx="3543378" cy="365760"/>
          </a:xfrm>
        </p:spPr>
        <p:txBody>
          <a:bodyPr anchor="ctr"/>
          <a:lstStyle>
            <a:lvl1pPr marL="0" indent="0">
              <a:spcBef>
                <a:spcPts val="0"/>
              </a:spcBef>
              <a:buFont typeface="Arial" panose="020B0604020202020204" pitchFamily="34" charset="0"/>
              <a:buNone/>
              <a:defRPr lang="en-US" sz="1400" b="0" i="0" kern="1200" dirty="0">
                <a:solidFill>
                  <a:schemeClr val="tx2"/>
                </a:solidFill>
                <a:latin typeface="Arial" panose="020B0604020202020204" pitchFamily="34" charset="0"/>
                <a:ea typeface="+mn-ea"/>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63" name="Text Placeholder 11">
            <a:extLst>
              <a:ext uri="{FF2B5EF4-FFF2-40B4-BE49-F238E27FC236}">
                <a16:creationId xmlns:a16="http://schemas.microsoft.com/office/drawing/2014/main" id="{6E10A31A-E9AA-6BD1-0E69-4FF2D4607C60}"/>
              </a:ext>
            </a:extLst>
          </p:cNvPr>
          <p:cNvSpPr>
            <a:spLocks noGrp="1"/>
          </p:cNvSpPr>
          <p:nvPr>
            <p:ph type="body" sz="quarter" idx="81" hasCustomPrompt="1"/>
          </p:nvPr>
        </p:nvSpPr>
        <p:spPr>
          <a:xfrm>
            <a:off x="6485956" y="2022174"/>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4" name="Text Placeholder 11">
            <a:extLst>
              <a:ext uri="{FF2B5EF4-FFF2-40B4-BE49-F238E27FC236}">
                <a16:creationId xmlns:a16="http://schemas.microsoft.com/office/drawing/2014/main" id="{56653E49-766F-9E33-A436-29F7C0AECFDC}"/>
              </a:ext>
            </a:extLst>
          </p:cNvPr>
          <p:cNvSpPr>
            <a:spLocks noGrp="1"/>
          </p:cNvSpPr>
          <p:nvPr>
            <p:ph type="body" sz="quarter" idx="82" hasCustomPrompt="1"/>
          </p:nvPr>
        </p:nvSpPr>
        <p:spPr>
          <a:xfrm>
            <a:off x="6485956" y="2915662"/>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5" name="Text Placeholder 11">
            <a:extLst>
              <a:ext uri="{FF2B5EF4-FFF2-40B4-BE49-F238E27FC236}">
                <a16:creationId xmlns:a16="http://schemas.microsoft.com/office/drawing/2014/main" id="{430DE93A-621A-B984-1E51-9EEFCB30EE8C}"/>
              </a:ext>
            </a:extLst>
          </p:cNvPr>
          <p:cNvSpPr>
            <a:spLocks noGrp="1"/>
          </p:cNvSpPr>
          <p:nvPr>
            <p:ph type="body" sz="quarter" idx="83" hasCustomPrompt="1"/>
          </p:nvPr>
        </p:nvSpPr>
        <p:spPr>
          <a:xfrm>
            <a:off x="6485956" y="3809150"/>
            <a:ext cx="779139" cy="671036"/>
          </a:xfrm>
          <a:no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8" name="Text Placeholder 11">
            <a:extLst>
              <a:ext uri="{FF2B5EF4-FFF2-40B4-BE49-F238E27FC236}">
                <a16:creationId xmlns:a16="http://schemas.microsoft.com/office/drawing/2014/main" id="{AF5219EC-6D9A-21F7-B532-5600C09C30A4}"/>
              </a:ext>
            </a:extLst>
          </p:cNvPr>
          <p:cNvSpPr>
            <a:spLocks noGrp="1"/>
          </p:cNvSpPr>
          <p:nvPr>
            <p:ph type="body" sz="quarter" idx="86" hasCustomPrompt="1"/>
          </p:nvPr>
        </p:nvSpPr>
        <p:spPr>
          <a:xfrm>
            <a:off x="7432597" y="2170991"/>
            <a:ext cx="3532432" cy="365760"/>
          </a:xfrm>
        </p:spPr>
        <p:txBody>
          <a:bodyPr anchor="ctr"/>
          <a:lstStyle>
            <a:lvl1pPr marL="0" indent="0">
              <a:spcBef>
                <a:spcPts val="0"/>
              </a:spcBef>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0" name="Text Placeholder 11">
            <a:extLst>
              <a:ext uri="{FF2B5EF4-FFF2-40B4-BE49-F238E27FC236}">
                <a16:creationId xmlns:a16="http://schemas.microsoft.com/office/drawing/2014/main" id="{181F4D34-F6B8-065C-5CA9-5E6682138129}"/>
              </a:ext>
            </a:extLst>
          </p:cNvPr>
          <p:cNvSpPr>
            <a:spLocks noGrp="1"/>
          </p:cNvSpPr>
          <p:nvPr>
            <p:ph type="body" sz="quarter" idx="88" hasCustomPrompt="1"/>
          </p:nvPr>
        </p:nvSpPr>
        <p:spPr>
          <a:xfrm>
            <a:off x="7432597" y="3061576"/>
            <a:ext cx="3543378" cy="365760"/>
          </a:xfrm>
        </p:spPr>
        <p:txBody>
          <a:bodyPr anchor="ctr"/>
          <a:lstStyle>
            <a:lvl1pPr marL="0" indent="0">
              <a:spcBef>
                <a:spcPts val="0"/>
              </a:spcBef>
              <a:buFont typeface="Arial" panose="020B0604020202020204" pitchFamily="34" charset="0"/>
              <a:buNone/>
              <a:defRPr lang="en-US" sz="1400" b="0" i="0" kern="1200" dirty="0" smtClean="0">
                <a:solidFill>
                  <a:schemeClr val="tx2"/>
                </a:solidFill>
                <a:latin typeface="Arial" panose="020B0604020202020204" pitchFamily="34" charset="0"/>
                <a:ea typeface="+mn-ea"/>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2" name="Text Placeholder 11">
            <a:extLst>
              <a:ext uri="{FF2B5EF4-FFF2-40B4-BE49-F238E27FC236}">
                <a16:creationId xmlns:a16="http://schemas.microsoft.com/office/drawing/2014/main" id="{15751305-A8B9-F4B6-A927-D8BBA0670E8C}"/>
              </a:ext>
            </a:extLst>
          </p:cNvPr>
          <p:cNvSpPr>
            <a:spLocks noGrp="1"/>
          </p:cNvSpPr>
          <p:nvPr>
            <p:ph type="body" sz="quarter" idx="90" hasCustomPrompt="1"/>
          </p:nvPr>
        </p:nvSpPr>
        <p:spPr>
          <a:xfrm>
            <a:off x="7432597" y="3952161"/>
            <a:ext cx="3543378" cy="365760"/>
          </a:xfrm>
        </p:spPr>
        <p:txBody>
          <a:bodyPr anchor="ctr"/>
          <a:lstStyle>
            <a:lvl1pPr marL="0" indent="0">
              <a:spcBef>
                <a:spcPts val="0"/>
              </a:spcBef>
              <a:buFont typeface="Arial" panose="020B0604020202020204" pitchFamily="34" charset="0"/>
              <a:buNone/>
              <a:defRPr lang="en-US" sz="1400" b="0" i="0" kern="1200" dirty="0">
                <a:solidFill>
                  <a:schemeClr val="tx2"/>
                </a:solidFill>
                <a:latin typeface="Arial" panose="020B0604020202020204" pitchFamily="34" charset="0"/>
                <a:ea typeface="+mn-ea"/>
                <a:cs typeface="Arial" panose="020B0604020202020204" pitchFamily="34" charset="0"/>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Tree>
    <p:extLst>
      <p:ext uri="{BB962C8B-B14F-4D97-AF65-F5344CB8AC3E}">
        <p14:creationId xmlns:p14="http://schemas.microsoft.com/office/powerpoint/2010/main" val="3376776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2_Agenda option, Image">
    <p:spTree>
      <p:nvGrpSpPr>
        <p:cNvPr id="1" name=""/>
        <p:cNvGrpSpPr/>
        <p:nvPr/>
      </p:nvGrpSpPr>
      <p:grpSpPr>
        <a:xfrm>
          <a:off x="0" y="0"/>
          <a:ext cx="0" cy="0"/>
          <a:chOff x="0" y="0"/>
          <a:chExt cx="0" cy="0"/>
        </a:xfrm>
      </p:grpSpPr>
      <p:sp>
        <p:nvSpPr>
          <p:cNvPr id="3" name="Picture Placeholder 16">
            <a:extLst>
              <a:ext uri="{FF2B5EF4-FFF2-40B4-BE49-F238E27FC236}">
                <a16:creationId xmlns:a16="http://schemas.microsoft.com/office/drawing/2014/main" id="{580D5F6E-5D28-5AE0-E16C-2E45EBE1BD2F}"/>
              </a:ext>
            </a:extLst>
          </p:cNvPr>
          <p:cNvSpPr>
            <a:spLocks noGrp="1"/>
          </p:cNvSpPr>
          <p:nvPr>
            <p:ph type="pic" sz="quarter" idx="80" hasCustomPrompt="1"/>
          </p:nvPr>
        </p:nvSpPr>
        <p:spPr>
          <a:xfrm>
            <a:off x="0" y="1"/>
            <a:ext cx="3971923" cy="6857999"/>
          </a:xfrm>
          <a:solidFill>
            <a:schemeClr val="accent2"/>
          </a:solidFill>
        </p:spPr>
        <p:txBody>
          <a:bodyPr vert="horz" lIns="0" tIns="720000" rIns="0" bIns="720000" rtlCol="0" anchor="b" anchorCtr="0">
            <a:noAutofit/>
          </a:bodyPr>
          <a:lstStyle>
            <a:lvl1pPr algn="ctr">
              <a:defRPr lang="en-IN" dirty="0">
                <a:solidFill>
                  <a:schemeClr val="tx1"/>
                </a:solidFill>
              </a:defRPr>
            </a:lvl1pPr>
          </a:lstStyle>
          <a:p>
            <a:pPr lvl="0" algn="ctr"/>
            <a:r>
              <a:rPr lang="en-IN" dirty="0"/>
              <a:t>Add image here, then ‘Send to Back’</a:t>
            </a:r>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9" name="Text Placeholder 11">
            <a:extLst>
              <a:ext uri="{FF2B5EF4-FFF2-40B4-BE49-F238E27FC236}">
                <a16:creationId xmlns:a16="http://schemas.microsoft.com/office/drawing/2014/main" id="{A2D3D0D6-D5D3-1E8D-23B1-FD97BD2BFE30}"/>
              </a:ext>
            </a:extLst>
          </p:cNvPr>
          <p:cNvSpPr>
            <a:spLocks noGrp="1"/>
          </p:cNvSpPr>
          <p:nvPr>
            <p:ph type="body" sz="quarter" idx="25" hasCustomPrompt="1"/>
          </p:nvPr>
        </p:nvSpPr>
        <p:spPr>
          <a:xfrm>
            <a:off x="8254122" y="1962238"/>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grpSp>
        <p:nvGrpSpPr>
          <p:cNvPr id="10" name="Group 9">
            <a:extLst>
              <a:ext uri="{FF2B5EF4-FFF2-40B4-BE49-F238E27FC236}">
                <a16:creationId xmlns:a16="http://schemas.microsoft.com/office/drawing/2014/main" id="{ADD9618B-CDB6-3834-9BB9-A8CABE66E0BF}"/>
              </a:ext>
            </a:extLst>
          </p:cNvPr>
          <p:cNvGrpSpPr/>
          <p:nvPr/>
        </p:nvGrpSpPr>
        <p:grpSpPr>
          <a:xfrm>
            <a:off x="0" y="-304800"/>
            <a:ext cx="12192000" cy="90838"/>
            <a:chOff x="0" y="-434624"/>
            <a:chExt cx="12192000" cy="220662"/>
          </a:xfrm>
        </p:grpSpPr>
        <p:grpSp>
          <p:nvGrpSpPr>
            <p:cNvPr id="11" name="Group 10">
              <a:extLst>
                <a:ext uri="{FF2B5EF4-FFF2-40B4-BE49-F238E27FC236}">
                  <a16:creationId xmlns:a16="http://schemas.microsoft.com/office/drawing/2014/main" id="{7BF1D8CF-30C9-3A3C-F895-538E8610FFE2}"/>
                </a:ext>
              </a:extLst>
            </p:cNvPr>
            <p:cNvGrpSpPr/>
            <p:nvPr/>
          </p:nvGrpSpPr>
          <p:grpSpPr>
            <a:xfrm>
              <a:off x="0" y="-434624"/>
              <a:ext cx="12192000" cy="220662"/>
              <a:chOff x="0" y="-434624"/>
              <a:chExt cx="12192000" cy="220662"/>
            </a:xfrm>
          </p:grpSpPr>
          <p:cxnSp>
            <p:nvCxnSpPr>
              <p:cNvPr id="14" name="Straight Connector 13">
                <a:extLst>
                  <a:ext uri="{FF2B5EF4-FFF2-40B4-BE49-F238E27FC236}">
                    <a16:creationId xmlns:a16="http://schemas.microsoft.com/office/drawing/2014/main" id="{8F82A93B-644D-1BA9-E34E-7F1E9B4AF2F1}"/>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9DE60EF-3CC2-BF0C-43F9-3F0A1E53DDD2}"/>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3DEDF7B-CE4B-D042-C54C-53E5294ED6C0}"/>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C1DC092-1CD4-20E5-054B-7595134269BC}"/>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AE375A-628D-B298-F7A3-93B60D4D97FB}"/>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9E39855-BDED-2AC5-DC6D-25C69AAEC25E}"/>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F96CB7-CF71-C0B0-C522-78E987A5D1C3}"/>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3AD83C-5DBF-D770-D6E0-54D8D965887D}"/>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11CD5B0-DA1A-464A-DB39-843CD120F124}"/>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6951C12-02AA-8F8F-2D06-D0C1AC5B05D0}"/>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AE56A30-C884-9096-8D36-B8AFCE9A335C}"/>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68E2BC-94B9-9D9E-E26D-B2F3BEBF159C}"/>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2BEA5D9-EFA2-1E37-D252-CEDC92092E09}"/>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24D20BA-9327-8589-4D54-C2DCA64B8A9D}"/>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E38B520-A91F-81E7-A8DE-7776FC22A38F}"/>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AB0C18-A902-BD4F-5624-764632B8AD53}"/>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8F7677-88A5-1268-3267-11B6B982B4F6}"/>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3D45075-58E7-5E48-0AD4-A7987CFA14FD}"/>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20EEC4E-C7D9-24D0-B2F8-87273F7EF914}"/>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BEBBA3-2448-2721-82F9-5170899B9ABA}"/>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1648E76-16C4-02AE-F800-429745D6F83E}"/>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833FDED-C97F-0F78-976B-9C46AE366A34}"/>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AB4B72F-E551-8CC6-C7CD-37AEDB91716A}"/>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DEED08A-E420-4F1B-B015-58B83876D2A6}"/>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D9E5AA5-AFCA-F6C2-6DA1-96DA619D1488}"/>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CD0C04-CCE5-BD89-7B72-6160B6DFDB46}"/>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82033E21-1497-FAE4-2AB9-430163CDA5A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319F81-6E78-4629-AD51-47A9574F4C61}"/>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0" name="Text Placeholder 11">
            <a:extLst>
              <a:ext uri="{FF2B5EF4-FFF2-40B4-BE49-F238E27FC236}">
                <a16:creationId xmlns:a16="http://schemas.microsoft.com/office/drawing/2014/main" id="{984F2BA3-27D8-F905-6FC7-6A279A3C480C}"/>
              </a:ext>
            </a:extLst>
          </p:cNvPr>
          <p:cNvSpPr>
            <a:spLocks noGrp="1"/>
          </p:cNvSpPr>
          <p:nvPr>
            <p:ph type="body" sz="quarter" idx="26" hasCustomPrompt="1"/>
          </p:nvPr>
        </p:nvSpPr>
        <p:spPr>
          <a:xfrm>
            <a:off x="8254122" y="2855726"/>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sp>
        <p:nvSpPr>
          <p:cNvPr id="41" name="Text Placeholder 11">
            <a:extLst>
              <a:ext uri="{FF2B5EF4-FFF2-40B4-BE49-F238E27FC236}">
                <a16:creationId xmlns:a16="http://schemas.microsoft.com/office/drawing/2014/main" id="{4CA9D49E-B04D-AF67-A22F-342B8DF888D8}"/>
              </a:ext>
            </a:extLst>
          </p:cNvPr>
          <p:cNvSpPr>
            <a:spLocks noGrp="1"/>
          </p:cNvSpPr>
          <p:nvPr>
            <p:ph type="body" sz="quarter" idx="27" hasCustomPrompt="1"/>
          </p:nvPr>
        </p:nvSpPr>
        <p:spPr>
          <a:xfrm>
            <a:off x="8254122" y="3749214"/>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sp>
        <p:nvSpPr>
          <p:cNvPr id="49" name="Text Placeholder 11">
            <a:extLst>
              <a:ext uri="{FF2B5EF4-FFF2-40B4-BE49-F238E27FC236}">
                <a16:creationId xmlns:a16="http://schemas.microsoft.com/office/drawing/2014/main" id="{BD0D0FF8-30D3-3A95-F127-C4868C0FE4FD}"/>
              </a:ext>
            </a:extLst>
          </p:cNvPr>
          <p:cNvSpPr>
            <a:spLocks noGrp="1"/>
          </p:cNvSpPr>
          <p:nvPr>
            <p:ph type="body" sz="quarter" idx="30" hasCustomPrompt="1"/>
          </p:nvPr>
        </p:nvSpPr>
        <p:spPr>
          <a:xfrm>
            <a:off x="9200763" y="2111055"/>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46" name="Text Placeholder 11">
            <a:extLst>
              <a:ext uri="{FF2B5EF4-FFF2-40B4-BE49-F238E27FC236}">
                <a16:creationId xmlns:a16="http://schemas.microsoft.com/office/drawing/2014/main" id="{F3B8474F-566B-8887-55C7-9630AD0ADAA1}"/>
              </a:ext>
            </a:extLst>
          </p:cNvPr>
          <p:cNvSpPr>
            <a:spLocks noGrp="1"/>
          </p:cNvSpPr>
          <p:nvPr>
            <p:ph type="body" sz="quarter" idx="72" hasCustomPrompt="1"/>
          </p:nvPr>
        </p:nvSpPr>
        <p:spPr>
          <a:xfrm>
            <a:off x="9200763" y="3001640"/>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48" name="Text Placeholder 11">
            <a:extLst>
              <a:ext uri="{FF2B5EF4-FFF2-40B4-BE49-F238E27FC236}">
                <a16:creationId xmlns:a16="http://schemas.microsoft.com/office/drawing/2014/main" id="{430D33D6-3674-E054-1E4F-2C833C921D86}"/>
              </a:ext>
            </a:extLst>
          </p:cNvPr>
          <p:cNvSpPr>
            <a:spLocks noGrp="1"/>
          </p:cNvSpPr>
          <p:nvPr>
            <p:ph type="body" sz="quarter" idx="74" hasCustomPrompt="1"/>
          </p:nvPr>
        </p:nvSpPr>
        <p:spPr>
          <a:xfrm>
            <a:off x="9200763" y="3892225"/>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63" name="Text Placeholder 11">
            <a:extLst>
              <a:ext uri="{FF2B5EF4-FFF2-40B4-BE49-F238E27FC236}">
                <a16:creationId xmlns:a16="http://schemas.microsoft.com/office/drawing/2014/main" id="{6E10A31A-E9AA-6BD1-0E69-4FF2D4607C60}"/>
              </a:ext>
            </a:extLst>
          </p:cNvPr>
          <p:cNvSpPr>
            <a:spLocks noGrp="1"/>
          </p:cNvSpPr>
          <p:nvPr>
            <p:ph type="body" sz="quarter" idx="81" hasCustomPrompt="1"/>
          </p:nvPr>
        </p:nvSpPr>
        <p:spPr>
          <a:xfrm>
            <a:off x="4484133" y="1962238"/>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u="none">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4" name="Text Placeholder 11">
            <a:extLst>
              <a:ext uri="{FF2B5EF4-FFF2-40B4-BE49-F238E27FC236}">
                <a16:creationId xmlns:a16="http://schemas.microsoft.com/office/drawing/2014/main" id="{56653E49-766F-9E33-A436-29F7C0AECFDC}"/>
              </a:ext>
            </a:extLst>
          </p:cNvPr>
          <p:cNvSpPr>
            <a:spLocks noGrp="1"/>
          </p:cNvSpPr>
          <p:nvPr>
            <p:ph type="body" sz="quarter" idx="82" hasCustomPrompt="1"/>
          </p:nvPr>
        </p:nvSpPr>
        <p:spPr>
          <a:xfrm>
            <a:off x="4484133" y="2855726"/>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a:t>
            </a:r>
          </a:p>
        </p:txBody>
      </p:sp>
      <p:sp>
        <p:nvSpPr>
          <p:cNvPr id="65" name="Text Placeholder 11">
            <a:extLst>
              <a:ext uri="{FF2B5EF4-FFF2-40B4-BE49-F238E27FC236}">
                <a16:creationId xmlns:a16="http://schemas.microsoft.com/office/drawing/2014/main" id="{430DE93A-621A-B984-1E51-9EEFCB30EE8C}"/>
              </a:ext>
            </a:extLst>
          </p:cNvPr>
          <p:cNvSpPr>
            <a:spLocks noGrp="1"/>
          </p:cNvSpPr>
          <p:nvPr>
            <p:ph type="body" sz="quarter" idx="83" hasCustomPrompt="1"/>
          </p:nvPr>
        </p:nvSpPr>
        <p:spPr>
          <a:xfrm>
            <a:off x="4484133" y="3749214"/>
            <a:ext cx="779139" cy="671036"/>
          </a:xfrm>
          <a:solidFill>
            <a:schemeClr val="bg1"/>
          </a:solidFill>
          <a:effectLst>
            <a:innerShdw dist="12700" dir="5400000">
              <a:schemeClr val="accent1"/>
            </a:innerShdw>
          </a:effectLst>
        </p:spPr>
        <p:txBody>
          <a:bodyPr anchor="ctr"/>
          <a:lstStyle>
            <a:lvl1pPr marL="0" indent="0" algn="l">
              <a:spcBef>
                <a:spcPts val="0"/>
              </a:spcBef>
              <a:buFont typeface="Arial" panose="020B0604020202020204" pitchFamily="34" charset="0"/>
              <a:buNone/>
              <a:defRPr sz="2400" b="0" i="0">
                <a:solidFill>
                  <a:schemeClr val="accent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a:t>
            </a:r>
          </a:p>
        </p:txBody>
      </p:sp>
      <p:sp>
        <p:nvSpPr>
          <p:cNvPr id="68" name="Text Placeholder 11">
            <a:extLst>
              <a:ext uri="{FF2B5EF4-FFF2-40B4-BE49-F238E27FC236}">
                <a16:creationId xmlns:a16="http://schemas.microsoft.com/office/drawing/2014/main" id="{AF5219EC-6D9A-21F7-B532-5600C09C30A4}"/>
              </a:ext>
            </a:extLst>
          </p:cNvPr>
          <p:cNvSpPr>
            <a:spLocks noGrp="1"/>
          </p:cNvSpPr>
          <p:nvPr>
            <p:ph type="body" sz="quarter" idx="86" hasCustomPrompt="1"/>
          </p:nvPr>
        </p:nvSpPr>
        <p:spPr>
          <a:xfrm>
            <a:off x="5430774" y="2111055"/>
            <a:ext cx="2543295"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0" name="Text Placeholder 11">
            <a:extLst>
              <a:ext uri="{FF2B5EF4-FFF2-40B4-BE49-F238E27FC236}">
                <a16:creationId xmlns:a16="http://schemas.microsoft.com/office/drawing/2014/main" id="{181F4D34-F6B8-065C-5CA9-5E6682138129}"/>
              </a:ext>
            </a:extLst>
          </p:cNvPr>
          <p:cNvSpPr>
            <a:spLocks noGrp="1"/>
          </p:cNvSpPr>
          <p:nvPr>
            <p:ph type="body" sz="quarter" idx="88" hasCustomPrompt="1"/>
          </p:nvPr>
        </p:nvSpPr>
        <p:spPr>
          <a:xfrm>
            <a:off x="5430774" y="3001640"/>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72" name="Text Placeholder 11">
            <a:extLst>
              <a:ext uri="{FF2B5EF4-FFF2-40B4-BE49-F238E27FC236}">
                <a16:creationId xmlns:a16="http://schemas.microsoft.com/office/drawing/2014/main" id="{15751305-A8B9-F4B6-A927-D8BBA0670E8C}"/>
              </a:ext>
            </a:extLst>
          </p:cNvPr>
          <p:cNvSpPr>
            <a:spLocks noGrp="1"/>
          </p:cNvSpPr>
          <p:nvPr>
            <p:ph type="body" sz="quarter" idx="90" hasCustomPrompt="1"/>
          </p:nvPr>
        </p:nvSpPr>
        <p:spPr>
          <a:xfrm>
            <a:off x="5430774" y="3892225"/>
            <a:ext cx="2551176" cy="365760"/>
          </a:xfrm>
        </p:spPr>
        <p:txBody>
          <a:bodyPr anchor="ctr"/>
          <a:lstStyle>
            <a:lvl1pPr marL="0" indent="0">
              <a:spcBef>
                <a:spcPts val="0"/>
              </a:spcBef>
              <a:buFont typeface="Arial" panose="020B0604020202020204" pitchFamily="34" charset="0"/>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dirty="0"/>
              <a:t>Place agenda item here, added</a:t>
            </a:r>
            <a:br>
              <a:rPr lang="en-US" dirty="0"/>
            </a:br>
            <a:r>
              <a:rPr lang="en-US" dirty="0"/>
              <a:t>agenda line if needed</a:t>
            </a:r>
          </a:p>
        </p:txBody>
      </p:sp>
      <p:sp>
        <p:nvSpPr>
          <p:cNvPr id="6" name="Text Placeholder 11">
            <a:extLst>
              <a:ext uri="{FF2B5EF4-FFF2-40B4-BE49-F238E27FC236}">
                <a16:creationId xmlns:a16="http://schemas.microsoft.com/office/drawing/2014/main" id="{4E98DDA1-4406-FD91-629A-1D86B7E701E6}"/>
              </a:ext>
            </a:extLst>
          </p:cNvPr>
          <p:cNvSpPr>
            <a:spLocks noGrp="1"/>
          </p:cNvSpPr>
          <p:nvPr>
            <p:ph type="body" sz="quarter" idx="13" hasCustomPrompt="1"/>
          </p:nvPr>
        </p:nvSpPr>
        <p:spPr>
          <a:xfrm>
            <a:off x="904572" y="3679159"/>
            <a:ext cx="1991989" cy="1750969"/>
          </a:xfrm>
        </p:spPr>
        <p:txBody>
          <a:bodyPr/>
          <a:lstStyle>
            <a:lvl1pPr marL="0" indent="0">
              <a:spcBef>
                <a:spcPts val="0"/>
              </a:spcBef>
              <a:buFont typeface="Arial" panose="020B0604020202020204" pitchFamily="34" charset="0"/>
              <a:buNone/>
              <a:defRPr sz="1400">
                <a:solidFill>
                  <a:schemeClr val="bg1"/>
                </a:solidFill>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place agenda summary here</a:t>
            </a:r>
          </a:p>
        </p:txBody>
      </p:sp>
      <p:sp>
        <p:nvSpPr>
          <p:cNvPr id="42" name="Text Placeholder 11">
            <a:extLst>
              <a:ext uri="{FF2B5EF4-FFF2-40B4-BE49-F238E27FC236}">
                <a16:creationId xmlns:a16="http://schemas.microsoft.com/office/drawing/2014/main" id="{8501C64F-F320-92EC-59C3-222879B0633F}"/>
              </a:ext>
            </a:extLst>
          </p:cNvPr>
          <p:cNvSpPr>
            <a:spLocks noGrp="1"/>
          </p:cNvSpPr>
          <p:nvPr>
            <p:ph type="body" sz="quarter" idx="91" hasCustomPrompt="1"/>
          </p:nvPr>
        </p:nvSpPr>
        <p:spPr>
          <a:xfrm>
            <a:off x="835820" y="1935163"/>
            <a:ext cx="2754310" cy="1277938"/>
          </a:xfrm>
        </p:spPr>
        <p:txBody>
          <a:bodyPr/>
          <a:lstStyle>
            <a:lvl1pPr marL="0" indent="0">
              <a:lnSpc>
                <a:spcPts val="5000"/>
              </a:lnSpc>
              <a:spcBef>
                <a:spcPts val="0"/>
              </a:spcBef>
              <a:buFont typeface="Arial" panose="020B0604020202020204" pitchFamily="34" charset="0"/>
              <a:buNone/>
              <a:defRPr sz="440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r>
              <a:rPr lang="en-GB" dirty="0">
                <a:solidFill>
                  <a:schemeClr val="bg1"/>
                </a:solidFill>
              </a:rPr>
              <a:t>Today’s</a:t>
            </a:r>
            <a:br>
              <a:rPr lang="en-GB" dirty="0">
                <a:solidFill>
                  <a:schemeClr val="bg1"/>
                </a:solidFill>
              </a:rPr>
            </a:br>
            <a:r>
              <a:rPr lang="en-GB" dirty="0">
                <a:solidFill>
                  <a:schemeClr val="bg1"/>
                </a:solidFill>
              </a:rPr>
              <a:t>Agenda</a:t>
            </a:r>
            <a:endParaRPr lang="en-US" dirty="0">
              <a:solidFill>
                <a:schemeClr val="bg1"/>
              </a:solidFill>
            </a:endParaRPr>
          </a:p>
        </p:txBody>
      </p:sp>
      <p:pic>
        <p:nvPicPr>
          <p:cNvPr id="2" name="Graphic 10">
            <a:extLst>
              <a:ext uri="{FF2B5EF4-FFF2-40B4-BE49-F238E27FC236}">
                <a16:creationId xmlns:a16="http://schemas.microsoft.com/office/drawing/2014/main" id="{F33B9834-99ED-C84F-A635-7251B739E26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1702" y="6491496"/>
            <a:ext cx="1240056" cy="236059"/>
          </a:xfrm>
          <a:prstGeom prst="rect">
            <a:avLst/>
          </a:prstGeom>
        </p:spPr>
      </p:pic>
    </p:spTree>
    <p:extLst>
      <p:ext uri="{BB962C8B-B14F-4D97-AF65-F5344CB8AC3E}">
        <p14:creationId xmlns:p14="http://schemas.microsoft.com/office/powerpoint/2010/main" val="41139003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and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5"/>
            <a:ext cx="11323638" cy="719137"/>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592263"/>
            <a:ext cx="11323638" cy="4608510"/>
          </a:xfrm>
        </p:spPr>
        <p:txBody>
          <a:bodyPr/>
          <a:lstStyle>
            <a:lvl4pPr>
              <a:tabLst>
                <a:tab pos="55563" algn="l"/>
              </a:tabLst>
              <a:defRPr/>
            </a:lvl4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5021544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5"/>
            <a:ext cx="11323638" cy="719137"/>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Text Placeholder 13">
            <a:extLst>
              <a:ext uri="{FF2B5EF4-FFF2-40B4-BE49-F238E27FC236}">
                <a16:creationId xmlns:a16="http://schemas.microsoft.com/office/drawing/2014/main" id="{7BCCAF24-980C-9565-5CEF-D9E0B15124D3}"/>
              </a:ext>
            </a:extLst>
          </p:cNvPr>
          <p:cNvSpPr>
            <a:spLocks noGrp="1"/>
          </p:cNvSpPr>
          <p:nvPr>
            <p:ph type="body" sz="quarter" idx="14" hasCustomPrompt="1"/>
          </p:nvPr>
        </p:nvSpPr>
        <p:spPr>
          <a:xfrm>
            <a:off x="442594" y="1616586"/>
            <a:ext cx="5545455" cy="821783"/>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10" name="Text Placeholder 15">
            <a:extLst>
              <a:ext uri="{FF2B5EF4-FFF2-40B4-BE49-F238E27FC236}">
                <a16:creationId xmlns:a16="http://schemas.microsoft.com/office/drawing/2014/main" id="{67D41271-F9C8-AF21-0421-3B3D32C13B0F}"/>
              </a:ext>
            </a:extLst>
          </p:cNvPr>
          <p:cNvSpPr>
            <a:spLocks noGrp="1"/>
          </p:cNvSpPr>
          <p:nvPr>
            <p:ph type="body" sz="quarter" idx="15" hasCustomPrompt="1"/>
          </p:nvPr>
        </p:nvSpPr>
        <p:spPr>
          <a:xfrm>
            <a:off x="442594" y="2605149"/>
            <a:ext cx="5545455" cy="3595624"/>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1" name="Text Placeholder 13">
            <a:extLst>
              <a:ext uri="{FF2B5EF4-FFF2-40B4-BE49-F238E27FC236}">
                <a16:creationId xmlns:a16="http://schemas.microsoft.com/office/drawing/2014/main" id="{64F3A1BA-3C5D-C8EB-F50D-F4994D4BF608}"/>
              </a:ext>
            </a:extLst>
          </p:cNvPr>
          <p:cNvSpPr>
            <a:spLocks noGrp="1"/>
          </p:cNvSpPr>
          <p:nvPr>
            <p:ph type="body" sz="quarter" idx="16" hasCustomPrompt="1"/>
          </p:nvPr>
        </p:nvSpPr>
        <p:spPr>
          <a:xfrm>
            <a:off x="6218872" y="1616586"/>
            <a:ext cx="5545455" cy="821783"/>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12" name="Text Placeholder 15">
            <a:extLst>
              <a:ext uri="{FF2B5EF4-FFF2-40B4-BE49-F238E27FC236}">
                <a16:creationId xmlns:a16="http://schemas.microsoft.com/office/drawing/2014/main" id="{79267BB1-B5EE-DF58-F2C8-5ED2A2DFBC20}"/>
              </a:ext>
            </a:extLst>
          </p:cNvPr>
          <p:cNvSpPr>
            <a:spLocks noGrp="1"/>
          </p:cNvSpPr>
          <p:nvPr>
            <p:ph type="body" sz="quarter" idx="17" hasCustomPrompt="1"/>
          </p:nvPr>
        </p:nvSpPr>
        <p:spPr>
          <a:xfrm>
            <a:off x="6218872" y="2605148"/>
            <a:ext cx="5545455" cy="3595623"/>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05084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and Content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5"/>
            <a:ext cx="11323638" cy="719137"/>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592263"/>
            <a:ext cx="11323638" cy="4608510"/>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Graphic 10">
            <a:extLst>
              <a:ext uri="{FF2B5EF4-FFF2-40B4-BE49-F238E27FC236}">
                <a16:creationId xmlns:a16="http://schemas.microsoft.com/office/drawing/2014/main" id="{351AF0DB-91B9-BC75-FCEC-F455E177C6B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474805039"/>
      </p:ext>
    </p:extLst>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Content with KT Ligh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858155"/>
            <a:ext cx="7806152" cy="3407583"/>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95A4C00-D34B-12D0-49D9-F9664EBEED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9F3D7AE8-481E-74F2-D876-6507AF07E5CF}"/>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grpSp>
        <p:nvGrpSpPr>
          <p:cNvPr id="8" name="Group 7">
            <a:extLst>
              <a:ext uri="{FF2B5EF4-FFF2-40B4-BE49-F238E27FC236}">
                <a16:creationId xmlns:a16="http://schemas.microsoft.com/office/drawing/2014/main" id="{CAC67B9A-2F22-E212-CFBB-730BFAF5F86C}"/>
              </a:ext>
            </a:extLst>
          </p:cNvPr>
          <p:cNvGrpSpPr/>
          <p:nvPr/>
        </p:nvGrpSpPr>
        <p:grpSpPr>
          <a:xfrm>
            <a:off x="0" y="-304800"/>
            <a:ext cx="12192000" cy="90838"/>
            <a:chOff x="0" y="-434624"/>
            <a:chExt cx="12192000" cy="220662"/>
          </a:xfrm>
        </p:grpSpPr>
        <p:grpSp>
          <p:nvGrpSpPr>
            <p:cNvPr id="10" name="Group 9">
              <a:extLst>
                <a:ext uri="{FF2B5EF4-FFF2-40B4-BE49-F238E27FC236}">
                  <a16:creationId xmlns:a16="http://schemas.microsoft.com/office/drawing/2014/main" id="{8764C7E1-E0D5-F469-F9D1-14E1BF1C4170}"/>
                </a:ext>
              </a:extLst>
            </p:cNvPr>
            <p:cNvGrpSpPr/>
            <p:nvPr/>
          </p:nvGrpSpPr>
          <p:grpSpPr>
            <a:xfrm>
              <a:off x="0" y="-434624"/>
              <a:ext cx="12192000" cy="220662"/>
              <a:chOff x="0" y="-434624"/>
              <a:chExt cx="12192000" cy="220662"/>
            </a:xfrm>
          </p:grpSpPr>
          <p:cxnSp>
            <p:nvCxnSpPr>
              <p:cNvPr id="13" name="Straight Connector 12">
                <a:extLst>
                  <a:ext uri="{FF2B5EF4-FFF2-40B4-BE49-F238E27FC236}">
                    <a16:creationId xmlns:a16="http://schemas.microsoft.com/office/drawing/2014/main" id="{05B34C8D-9EE0-1087-2D13-25038D1D7B0E}"/>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6B62C4A-15A0-7A40-9F8A-D60F3ED1596E}"/>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435CC52-4A2D-8921-333E-7F53F2D75D2C}"/>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D2F2735-90A6-FCD7-4A6A-117598FCA18D}"/>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D932E4C-208C-9D24-FF46-724C119A3780}"/>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1A44C8-2721-556E-20F6-BAA6EBE94A12}"/>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3516527-CDB4-0123-6722-688636EA18AD}"/>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211D0B-1FBF-BF90-19F0-A879AEBFB703}"/>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D517E5-D2F2-3154-AA7B-0F1C56FA8E3E}"/>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EFB869-A08C-7011-7E08-625E7224EC16}"/>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A79DD1E-F179-C335-314F-E87DD97CE777}"/>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B54C22C-41FF-3EC9-5CA6-70814427064B}"/>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1D9C053-48B6-E21C-391B-C77D6A621F3E}"/>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B5C8C3-240E-5EB0-A638-88D5B24BD1CB}"/>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667C8C-2CB6-D8DC-CCF7-244ED9C555B3}"/>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2DE9E1-1149-FEE4-3405-F5A3910211D2}"/>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E98EC12-BDB6-7FF9-4C99-7138470E2C1D}"/>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41F30B-3984-64D0-2791-02C5D2A00CBA}"/>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2DF0BF-15BF-103F-2E70-4380037804DD}"/>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4E3D2A2-807A-68E5-E025-909A22A7158B}"/>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17F1C53-0CF7-9D93-B757-7CFA4C4D3D04}"/>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5FC3E16-C73F-F4CA-8A39-0A47B3AE7098}"/>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1B9C970-846B-FCEE-F137-6D467FFD56F5}"/>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19FAE24-6827-B544-711E-334F273B5761}"/>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F9B7C1C-B2A1-19A7-6E25-4FC857C3C085}"/>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88BBD98-A67C-ED18-1C93-80D090347FB7}"/>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F45A59-5336-9459-9F91-F6E21163DAD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D2D823-B497-F3DE-62F4-24010B2BBAE0}"/>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9" name="Rectangle 38">
            <a:extLst>
              <a:ext uri="{FF2B5EF4-FFF2-40B4-BE49-F238E27FC236}">
                <a16:creationId xmlns:a16="http://schemas.microsoft.com/office/drawing/2014/main" id="{D4AE933B-354B-B035-A993-2804A1D7E890}"/>
              </a:ext>
            </a:extLst>
          </p:cNvPr>
          <p:cNvSpPr/>
          <p:nvPr/>
        </p:nvSpPr>
        <p:spPr>
          <a:xfrm>
            <a:off x="8978900" y="441325"/>
            <a:ext cx="2994025" cy="5975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ext Placeholder 42">
            <a:extLst>
              <a:ext uri="{FF2B5EF4-FFF2-40B4-BE49-F238E27FC236}">
                <a16:creationId xmlns:a16="http://schemas.microsoft.com/office/drawing/2014/main" id="{5AEF8102-374D-FC5A-972F-8B568D68F033}"/>
              </a:ext>
            </a:extLst>
          </p:cNvPr>
          <p:cNvSpPr>
            <a:spLocks noGrp="1"/>
          </p:cNvSpPr>
          <p:nvPr>
            <p:ph type="body" sz="quarter" idx="29" hasCustomPrompt="1"/>
          </p:nvPr>
        </p:nvSpPr>
        <p:spPr>
          <a:xfrm>
            <a:off x="9194799" y="1858155"/>
            <a:ext cx="2562226" cy="3140884"/>
          </a:xfrm>
        </p:spPr>
        <p:txBody>
          <a:bodyPr anchor="ct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a:t>Place key takeaways here —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456993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ontent with KT Dark">
    <p:bg>
      <p:bgRef idx="1001">
        <a:schemeClr val="bg2"/>
      </p:bgRef>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4AE933B-354B-B035-A993-2804A1D7E890}"/>
              </a:ext>
            </a:extLst>
          </p:cNvPr>
          <p:cNvSpPr/>
          <p:nvPr/>
        </p:nvSpPr>
        <p:spPr>
          <a:xfrm>
            <a:off x="8978900" y="441325"/>
            <a:ext cx="2994025" cy="5975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3" name="Text Placeholder 42">
            <a:extLst>
              <a:ext uri="{FF2B5EF4-FFF2-40B4-BE49-F238E27FC236}">
                <a16:creationId xmlns:a16="http://schemas.microsoft.com/office/drawing/2014/main" id="{13EB8FF4-999E-CE21-1C18-C60862019E71}"/>
              </a:ext>
            </a:extLst>
          </p:cNvPr>
          <p:cNvSpPr>
            <a:spLocks noGrp="1"/>
          </p:cNvSpPr>
          <p:nvPr>
            <p:ph type="body" sz="quarter" idx="29" hasCustomPrompt="1"/>
          </p:nvPr>
        </p:nvSpPr>
        <p:spPr>
          <a:xfrm>
            <a:off x="9194799" y="1858155"/>
            <a:ext cx="2562226" cy="3140884"/>
          </a:xfrm>
        </p:spPr>
        <p:txBody>
          <a:bodyPr anchor="ctr"/>
          <a:lstStyle>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a:t>Place key takeaways here —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Content Placeholder 8">
            <a:extLst>
              <a:ext uri="{FF2B5EF4-FFF2-40B4-BE49-F238E27FC236}">
                <a16:creationId xmlns:a16="http://schemas.microsoft.com/office/drawing/2014/main" id="{84862AFD-EDE4-BB3D-9897-EA47455EBB8C}"/>
              </a:ext>
            </a:extLst>
          </p:cNvPr>
          <p:cNvSpPr>
            <a:spLocks noGrp="1"/>
          </p:cNvSpPr>
          <p:nvPr>
            <p:ph sz="quarter" idx="25" hasCustomPrompt="1"/>
          </p:nvPr>
        </p:nvSpPr>
        <p:spPr>
          <a:xfrm>
            <a:off x="433387" y="1858155"/>
            <a:ext cx="7806152" cy="3407583"/>
          </a:xfrm>
        </p:spPr>
        <p:txBody>
          <a:bodyPr/>
          <a:lstStyle>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95A4C00-D34B-12D0-49D9-F9664EBEED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9F3D7AE8-481E-74F2-D876-6507AF07E5CF}"/>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grpSp>
        <p:nvGrpSpPr>
          <p:cNvPr id="8" name="Group 7">
            <a:extLst>
              <a:ext uri="{FF2B5EF4-FFF2-40B4-BE49-F238E27FC236}">
                <a16:creationId xmlns:a16="http://schemas.microsoft.com/office/drawing/2014/main" id="{CAC67B9A-2F22-E212-CFBB-730BFAF5F86C}"/>
              </a:ext>
            </a:extLst>
          </p:cNvPr>
          <p:cNvGrpSpPr/>
          <p:nvPr/>
        </p:nvGrpSpPr>
        <p:grpSpPr>
          <a:xfrm>
            <a:off x="0" y="-304800"/>
            <a:ext cx="12192000" cy="90838"/>
            <a:chOff x="0" y="-434624"/>
            <a:chExt cx="12192000" cy="220662"/>
          </a:xfrm>
        </p:grpSpPr>
        <p:grpSp>
          <p:nvGrpSpPr>
            <p:cNvPr id="10" name="Group 9">
              <a:extLst>
                <a:ext uri="{FF2B5EF4-FFF2-40B4-BE49-F238E27FC236}">
                  <a16:creationId xmlns:a16="http://schemas.microsoft.com/office/drawing/2014/main" id="{8764C7E1-E0D5-F469-F9D1-14E1BF1C4170}"/>
                </a:ext>
              </a:extLst>
            </p:cNvPr>
            <p:cNvGrpSpPr/>
            <p:nvPr/>
          </p:nvGrpSpPr>
          <p:grpSpPr>
            <a:xfrm>
              <a:off x="0" y="-434624"/>
              <a:ext cx="12192000" cy="220662"/>
              <a:chOff x="0" y="-434624"/>
              <a:chExt cx="12192000" cy="220662"/>
            </a:xfrm>
          </p:grpSpPr>
          <p:cxnSp>
            <p:nvCxnSpPr>
              <p:cNvPr id="13" name="Straight Connector 12">
                <a:extLst>
                  <a:ext uri="{FF2B5EF4-FFF2-40B4-BE49-F238E27FC236}">
                    <a16:creationId xmlns:a16="http://schemas.microsoft.com/office/drawing/2014/main" id="{05B34C8D-9EE0-1087-2D13-25038D1D7B0E}"/>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6B62C4A-15A0-7A40-9F8A-D60F3ED1596E}"/>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435CC52-4A2D-8921-333E-7F53F2D75D2C}"/>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D2F2735-90A6-FCD7-4A6A-117598FCA18D}"/>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D932E4C-208C-9D24-FF46-724C119A3780}"/>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1A44C8-2721-556E-20F6-BAA6EBE94A12}"/>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3516527-CDB4-0123-6722-688636EA18AD}"/>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211D0B-1FBF-BF90-19F0-A879AEBFB703}"/>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D517E5-D2F2-3154-AA7B-0F1C56FA8E3E}"/>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EFB869-A08C-7011-7E08-625E7224EC16}"/>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A79DD1E-F179-C335-314F-E87DD97CE777}"/>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B54C22C-41FF-3EC9-5CA6-70814427064B}"/>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1D9C053-48B6-E21C-391B-C77D6A621F3E}"/>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B5C8C3-240E-5EB0-A638-88D5B24BD1CB}"/>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667C8C-2CB6-D8DC-CCF7-244ED9C555B3}"/>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2DE9E1-1149-FEE4-3405-F5A3910211D2}"/>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E98EC12-BDB6-7FF9-4C99-7138470E2C1D}"/>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41F30B-3984-64D0-2791-02C5D2A00CBA}"/>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2DF0BF-15BF-103F-2E70-4380037804DD}"/>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4E3D2A2-807A-68E5-E025-909A22A7158B}"/>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17F1C53-0CF7-9D93-B757-7CFA4C4D3D04}"/>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5FC3E16-C73F-F4CA-8A39-0A47B3AE7098}"/>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1B9C970-846B-FCEE-F137-6D467FFD56F5}"/>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19FAE24-6827-B544-711E-334F273B5761}"/>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F9B7C1C-B2A1-19A7-6E25-4FC857C3C085}"/>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88BBD98-A67C-ED18-1C93-80D090347FB7}"/>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F45A59-5336-9459-9F91-F6E21163DAD8}"/>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D2D823-B497-F3DE-62F4-24010B2BBAE0}"/>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 name="Graphic 10">
            <a:extLst>
              <a:ext uri="{FF2B5EF4-FFF2-40B4-BE49-F238E27FC236}">
                <a16:creationId xmlns:a16="http://schemas.microsoft.com/office/drawing/2014/main" id="{4670E0AA-5359-4F1F-8C43-6164F0510CD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500640"/>
            <a:ext cx="1245311" cy="236059"/>
          </a:xfrm>
          <a:prstGeom prst="rect">
            <a:avLst/>
          </a:prstGeom>
        </p:spPr>
      </p:pic>
    </p:spTree>
    <p:extLst>
      <p:ext uri="{BB962C8B-B14F-4D97-AF65-F5344CB8AC3E}">
        <p14:creationId xmlns:p14="http://schemas.microsoft.com/office/powerpoint/2010/main" val="2006580360"/>
      </p:ext>
    </p:extLst>
  </p:cSld>
  <p:clrMapOvr>
    <a:overrideClrMapping bg1="dk1" tx1="lt1" bg2="dk2" tx2="lt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 and Content 2 Dark">
    <p:bg>
      <p:bgRef idx="1001">
        <a:schemeClr val="bg2"/>
      </p:bgRef>
    </p:bg>
    <p:spTree>
      <p:nvGrpSpPr>
        <p:cNvPr id="1" name=""/>
        <p:cNvGrpSpPr/>
        <p:nvPr/>
      </p:nvGrpSpPr>
      <p:grpSpPr>
        <a:xfrm>
          <a:off x="0" y="0"/>
          <a:ext cx="0" cy="0"/>
          <a:chOff x="0" y="0"/>
          <a:chExt cx="0" cy="0"/>
        </a:xfrm>
      </p:grpSpPr>
      <p:sp>
        <p:nvSpPr>
          <p:cNvPr id="15" name="Content Placeholder 8">
            <a:extLst>
              <a:ext uri="{FF2B5EF4-FFF2-40B4-BE49-F238E27FC236}">
                <a16:creationId xmlns:a16="http://schemas.microsoft.com/office/drawing/2014/main" id="{00AA5EDF-4AF4-EDD5-F6C5-56E5CF66CB90}"/>
              </a:ext>
            </a:extLst>
          </p:cNvPr>
          <p:cNvSpPr>
            <a:spLocks noGrp="1"/>
          </p:cNvSpPr>
          <p:nvPr>
            <p:ph sz="quarter" idx="26" hasCustomPrompt="1"/>
          </p:nvPr>
        </p:nvSpPr>
        <p:spPr>
          <a:xfrm>
            <a:off x="5205413" y="1592262"/>
            <a:ext cx="5768974" cy="3673476"/>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1217613" y="1592262"/>
            <a:ext cx="2973387" cy="1620837"/>
          </a:xfrm>
        </p:spPr>
        <p:txBody>
          <a:bodyPr anchor="t"/>
          <a:lstStyle>
            <a:lvl1pPr>
              <a:defRPr sz="3200"/>
            </a:lvl1pPr>
          </a:lstStyle>
          <a:p>
            <a:r>
              <a:rPr lang="en-GB" dirty="0"/>
              <a:t>Place Headline Here</a:t>
            </a:r>
            <a:endParaRPr lang="en-US" dirty="0"/>
          </a:p>
        </p:txBody>
      </p:sp>
      <p:sp>
        <p:nvSpPr>
          <p:cNvPr id="10" name="Text Placeholder 8">
            <a:extLst>
              <a:ext uri="{FF2B5EF4-FFF2-40B4-BE49-F238E27FC236}">
                <a16:creationId xmlns:a16="http://schemas.microsoft.com/office/drawing/2014/main" id="{D1B28FE5-A958-EF26-6AA2-D339F4526AE3}"/>
              </a:ext>
            </a:extLst>
          </p:cNvPr>
          <p:cNvSpPr>
            <a:spLocks noGrp="1"/>
          </p:cNvSpPr>
          <p:nvPr>
            <p:ph type="body" sz="quarter" idx="13" hasCustomPrompt="1"/>
          </p:nvPr>
        </p:nvSpPr>
        <p:spPr>
          <a:xfrm>
            <a:off x="1217613" y="3429001"/>
            <a:ext cx="2973387" cy="1836738"/>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Footer Placeholder 4">
            <a:extLst>
              <a:ext uri="{FF2B5EF4-FFF2-40B4-BE49-F238E27FC236}">
                <a16:creationId xmlns:a16="http://schemas.microsoft.com/office/drawing/2014/main" id="{646E6A9D-7A44-B07E-2872-42EAD8FEF998}"/>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3B3D3AAA-A2FA-F229-A05C-CA44648B0C07}"/>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ABBAC747-D901-73D2-E234-0916CADBC73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2" name="Graphic 10">
            <a:extLst>
              <a:ext uri="{FF2B5EF4-FFF2-40B4-BE49-F238E27FC236}">
                <a16:creationId xmlns:a16="http://schemas.microsoft.com/office/drawing/2014/main" id="{86412A45-3A6A-1067-FBDB-7A4C4B344CB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28520153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8" pos="3279">
          <p15:clr>
            <a:srgbClr val="A4A3A4"/>
          </p15:clr>
        </p15:guide>
        <p15:guide id="10" pos="767">
          <p15:clr>
            <a:srgbClr val="A4A3A4"/>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and Content 2 Light">
    <p:spTree>
      <p:nvGrpSpPr>
        <p:cNvPr id="1" name=""/>
        <p:cNvGrpSpPr/>
        <p:nvPr/>
      </p:nvGrpSpPr>
      <p:grpSpPr>
        <a:xfrm>
          <a:off x="0" y="0"/>
          <a:ext cx="0" cy="0"/>
          <a:chOff x="0" y="0"/>
          <a:chExt cx="0" cy="0"/>
        </a:xfrm>
      </p:grpSpPr>
      <p:sp>
        <p:nvSpPr>
          <p:cNvPr id="15" name="Content Placeholder 8">
            <a:extLst>
              <a:ext uri="{FF2B5EF4-FFF2-40B4-BE49-F238E27FC236}">
                <a16:creationId xmlns:a16="http://schemas.microsoft.com/office/drawing/2014/main" id="{00AA5EDF-4AF4-EDD5-F6C5-56E5CF66CB90}"/>
              </a:ext>
            </a:extLst>
          </p:cNvPr>
          <p:cNvSpPr>
            <a:spLocks noGrp="1"/>
          </p:cNvSpPr>
          <p:nvPr>
            <p:ph sz="quarter" idx="26" hasCustomPrompt="1"/>
          </p:nvPr>
        </p:nvSpPr>
        <p:spPr>
          <a:xfrm>
            <a:off x="5205413" y="1592262"/>
            <a:ext cx="5768974" cy="3673476"/>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80EE1B65-3CBB-3929-93FE-594FF38F90F3}"/>
              </a:ext>
            </a:extLst>
          </p:cNvPr>
          <p:cNvSpPr>
            <a:spLocks noGrp="1"/>
          </p:cNvSpPr>
          <p:nvPr>
            <p:ph type="title" hasCustomPrompt="1"/>
          </p:nvPr>
        </p:nvSpPr>
        <p:spPr>
          <a:xfrm>
            <a:off x="434975" y="1592263"/>
            <a:ext cx="3756025" cy="1414174"/>
          </a:xfrm>
        </p:spPr>
        <p:txBody>
          <a:bodyPr anchor="t" anchorCtr="0"/>
          <a:lstStyle>
            <a:lvl1pPr>
              <a:defRPr sz="3200"/>
            </a:lvl1pPr>
          </a:lstStyle>
          <a:p>
            <a:r>
              <a:rPr lang="en-GB" dirty="0"/>
              <a:t>Place Headline Here</a:t>
            </a:r>
            <a:endParaRPr lang="en-US" dirty="0"/>
          </a:p>
        </p:txBody>
      </p:sp>
      <p:sp>
        <p:nvSpPr>
          <p:cNvPr id="10" name="Text Placeholder 8">
            <a:extLst>
              <a:ext uri="{FF2B5EF4-FFF2-40B4-BE49-F238E27FC236}">
                <a16:creationId xmlns:a16="http://schemas.microsoft.com/office/drawing/2014/main" id="{D1B28FE5-A958-EF26-6AA2-D339F4526AE3}"/>
              </a:ext>
            </a:extLst>
          </p:cNvPr>
          <p:cNvSpPr>
            <a:spLocks noGrp="1"/>
          </p:cNvSpPr>
          <p:nvPr>
            <p:ph type="body" sz="quarter" idx="13" hasCustomPrompt="1"/>
          </p:nvPr>
        </p:nvSpPr>
        <p:spPr>
          <a:xfrm>
            <a:off x="434975" y="3429001"/>
            <a:ext cx="3756025" cy="1836738"/>
          </a:xfrm>
        </p:spPr>
        <p:txBody>
          <a:body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Footer Placeholder 4">
            <a:extLst>
              <a:ext uri="{FF2B5EF4-FFF2-40B4-BE49-F238E27FC236}">
                <a16:creationId xmlns:a16="http://schemas.microsoft.com/office/drawing/2014/main" id="{646E6A9D-7A44-B07E-2872-42EAD8FEF998}"/>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3B3D3AAA-A2FA-F229-A05C-CA44648B0C07}"/>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ABBAC747-D901-73D2-E234-0916CADBC73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4192623592"/>
      </p:ext>
    </p:extLst>
  </p:cSld>
  <p:clrMapOvr>
    <a:masterClrMapping/>
  </p:clrMapOvr>
  <p:extLst>
    <p:ext uri="{DCECCB84-F9BA-43D5-87BE-67443E8EF086}">
      <p15:sldGuideLst xmlns:p15="http://schemas.microsoft.com/office/powerpoint/2012/main">
        <p15:guide id="1" orient="horz" pos="2160">
          <p15:clr>
            <a:srgbClr val="A4A3A4"/>
          </p15:clr>
        </p15:guide>
        <p15:guide id="2" orient="horz" pos="2024">
          <p15:clr>
            <a:srgbClr val="A4A3A4"/>
          </p15:clr>
        </p15:guide>
        <p15:guide id="8" pos="3279">
          <p15:clr>
            <a:srgbClr val="A4A3A4"/>
          </p15:clr>
        </p15:guide>
        <p15:guide id="10" pos="767">
          <p15:clr>
            <a:srgbClr val="A4A3A4"/>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Headline L + Content">
    <p:bg>
      <p:bgPr>
        <a:solidFill>
          <a:schemeClr val="bg1">
            <a:lumMod val="9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D3B76F-477F-71DA-6199-33BC6A111205}"/>
              </a:ext>
            </a:extLst>
          </p:cNvPr>
          <p:cNvSpPr/>
          <p:nvPr/>
        </p:nvSpPr>
        <p:spPr>
          <a:xfrm>
            <a:off x="3213099" y="442913"/>
            <a:ext cx="8759825" cy="5973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79CC262B-C9A5-5CEE-0F84-5F7F52546BD7}"/>
              </a:ext>
            </a:extLst>
          </p:cNvPr>
          <p:cNvSpPr>
            <a:spLocks noGrp="1"/>
          </p:cNvSpPr>
          <p:nvPr>
            <p:ph sz="quarter" idx="25"/>
          </p:nvPr>
        </p:nvSpPr>
        <p:spPr>
          <a:xfrm>
            <a:off x="3213099" y="442913"/>
            <a:ext cx="8759824" cy="597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Title 1">
            <a:extLst>
              <a:ext uri="{FF2B5EF4-FFF2-40B4-BE49-F238E27FC236}">
                <a16:creationId xmlns:a16="http://schemas.microsoft.com/office/drawing/2014/main" id="{EA3AF2BE-4DCE-E704-F71D-26BA7C068AE7}"/>
              </a:ext>
            </a:extLst>
          </p:cNvPr>
          <p:cNvSpPr>
            <a:spLocks noGrp="1"/>
          </p:cNvSpPr>
          <p:nvPr>
            <p:ph type="title" hasCustomPrompt="1"/>
          </p:nvPr>
        </p:nvSpPr>
        <p:spPr>
          <a:xfrm>
            <a:off x="433387" y="441325"/>
            <a:ext cx="2563812" cy="2016125"/>
          </a:xfrm>
        </p:spPr>
        <p:txBody>
          <a:bodyPr anchor="b"/>
          <a:lstStyle>
            <a:lvl1pPr>
              <a:defRPr/>
            </a:lvl1pPr>
          </a:lstStyle>
          <a:p>
            <a:r>
              <a:rPr lang="en-GB" dirty="0"/>
              <a:t>Place Headline Here</a:t>
            </a:r>
            <a:endParaRPr lang="en-US" dirty="0"/>
          </a:p>
        </p:txBody>
      </p:sp>
      <p:sp>
        <p:nvSpPr>
          <p:cNvPr id="8" name="Text Placeholder 8">
            <a:extLst>
              <a:ext uri="{FF2B5EF4-FFF2-40B4-BE49-F238E27FC236}">
                <a16:creationId xmlns:a16="http://schemas.microsoft.com/office/drawing/2014/main" id="{94D86881-F7B5-C179-5822-2441EC07F939}"/>
              </a:ext>
            </a:extLst>
          </p:cNvPr>
          <p:cNvSpPr>
            <a:spLocks noGrp="1"/>
          </p:cNvSpPr>
          <p:nvPr>
            <p:ph type="body" sz="quarter" idx="13" hasCustomPrompt="1"/>
          </p:nvPr>
        </p:nvSpPr>
        <p:spPr>
          <a:xfrm>
            <a:off x="433387" y="2671762"/>
            <a:ext cx="2563812" cy="3744913"/>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Footer Placeholder 4">
            <a:extLst>
              <a:ext uri="{FF2B5EF4-FFF2-40B4-BE49-F238E27FC236}">
                <a16:creationId xmlns:a16="http://schemas.microsoft.com/office/drawing/2014/main" id="{4C3BE04A-DE6D-D922-E153-A2EE35AFBF3C}"/>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EC794C8-A0B0-317B-1891-2C284247114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FF872076-68A5-12DB-7563-9B1BD9963F5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1080242151"/>
      </p:ext>
    </p:extLst>
  </p:cSld>
  <p:clrMapOvr>
    <a:masterClrMapping/>
  </p:clrMapOvr>
  <p:extLst>
    <p:ext uri="{DCECCB84-F9BA-43D5-87BE-67443E8EF086}">
      <p15:sldGuideLst xmlns:p15="http://schemas.microsoft.com/office/powerpoint/2012/main">
        <p15:guide id="3" pos="2024">
          <p15:clr>
            <a:srgbClr val="A4A3A4"/>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Content and Gray Box">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2" name="Rectangle 1">
            <a:extLst>
              <a:ext uri="{FF2B5EF4-FFF2-40B4-BE49-F238E27FC236}">
                <a16:creationId xmlns:a16="http://schemas.microsoft.com/office/drawing/2014/main" id="{EA53F2CF-AC6D-B2CF-3F21-7244310635BC}"/>
              </a:ext>
            </a:extLst>
          </p:cNvPr>
          <p:cNvSpPr/>
          <p:nvPr/>
        </p:nvSpPr>
        <p:spPr>
          <a:xfrm>
            <a:off x="3976255" y="0"/>
            <a:ext cx="821574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Tree>
    <p:extLst>
      <p:ext uri="{BB962C8B-B14F-4D97-AF65-F5344CB8AC3E}">
        <p14:creationId xmlns:p14="http://schemas.microsoft.com/office/powerpoint/2010/main" val="320194053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Image 2 + K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lvl1pPr algn="r">
              <a:defRPr/>
            </a:lvl1p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lvl1pPr algn="r">
              <a:defRPr/>
            </a:lvl1p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Rectangle 8">
            <a:extLst>
              <a:ext uri="{FF2B5EF4-FFF2-40B4-BE49-F238E27FC236}">
                <a16:creationId xmlns:a16="http://schemas.microsoft.com/office/drawing/2014/main" id="{3C1565C9-9E56-E613-D747-088969A97648}"/>
              </a:ext>
            </a:extLst>
          </p:cNvPr>
          <p:cNvSpPr/>
          <p:nvPr/>
        </p:nvSpPr>
        <p:spPr>
          <a:xfrm>
            <a:off x="8197850" y="1592263"/>
            <a:ext cx="3559175" cy="4608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13" name="Picture Placeholder 16">
            <a:extLst>
              <a:ext uri="{FF2B5EF4-FFF2-40B4-BE49-F238E27FC236}">
                <a16:creationId xmlns:a16="http://schemas.microsoft.com/office/drawing/2014/main" id="{4FE7E878-DB2F-B147-D4A1-6EA10499C3F6}"/>
              </a:ext>
            </a:extLst>
          </p:cNvPr>
          <p:cNvSpPr>
            <a:spLocks noGrp="1"/>
          </p:cNvSpPr>
          <p:nvPr>
            <p:ph type="pic" sz="quarter" idx="25"/>
          </p:nvPr>
        </p:nvSpPr>
        <p:spPr>
          <a:xfrm>
            <a:off x="434975" y="1592263"/>
            <a:ext cx="3536950" cy="2192166"/>
          </a:xfrm>
          <a:noFill/>
        </p:spPr>
        <p:txBody>
          <a:bodyPr/>
          <a:lstStyle>
            <a:lvl1pPr>
              <a:defRPr>
                <a:solidFill>
                  <a:schemeClr val="tx1"/>
                </a:solidFill>
              </a:defRPr>
            </a:lvl1pPr>
          </a:lstStyle>
          <a:p>
            <a:r>
              <a:rPr lang="en-US" dirty="0"/>
              <a:t>Click icon to add picture</a:t>
            </a:r>
            <a:endParaRPr lang="en-IN" dirty="0"/>
          </a:p>
        </p:txBody>
      </p:sp>
      <p:sp>
        <p:nvSpPr>
          <p:cNvPr id="14" name="Picture Placeholder 16">
            <a:extLst>
              <a:ext uri="{FF2B5EF4-FFF2-40B4-BE49-F238E27FC236}">
                <a16:creationId xmlns:a16="http://schemas.microsoft.com/office/drawing/2014/main" id="{A97546EE-8B8A-19EB-D569-8116C8EB383E}"/>
              </a:ext>
            </a:extLst>
          </p:cNvPr>
          <p:cNvSpPr>
            <a:spLocks noGrp="1"/>
          </p:cNvSpPr>
          <p:nvPr>
            <p:ph type="pic" sz="quarter" idx="26"/>
          </p:nvPr>
        </p:nvSpPr>
        <p:spPr>
          <a:xfrm>
            <a:off x="434975" y="4008609"/>
            <a:ext cx="3536950" cy="2192166"/>
          </a:xfrm>
          <a:noFill/>
        </p:spPr>
        <p:txBody>
          <a:bodyPr/>
          <a:lstStyle>
            <a:lvl1pPr>
              <a:defRPr>
                <a:solidFill>
                  <a:schemeClr val="tx1"/>
                </a:solidFill>
              </a:defRPr>
            </a:lvl1pPr>
          </a:lstStyle>
          <a:p>
            <a:r>
              <a:rPr lang="en-US" dirty="0"/>
              <a:t>Click icon to add picture</a:t>
            </a:r>
            <a:endParaRPr lang="en-IN" dirty="0"/>
          </a:p>
        </p:txBody>
      </p:sp>
      <p:sp>
        <p:nvSpPr>
          <p:cNvPr id="16" name="Text Placeholder 8">
            <a:extLst>
              <a:ext uri="{FF2B5EF4-FFF2-40B4-BE49-F238E27FC236}">
                <a16:creationId xmlns:a16="http://schemas.microsoft.com/office/drawing/2014/main" id="{BB55A3B0-72C8-5EA6-703A-7DD32DB0B345}"/>
              </a:ext>
            </a:extLst>
          </p:cNvPr>
          <p:cNvSpPr>
            <a:spLocks noGrp="1"/>
          </p:cNvSpPr>
          <p:nvPr>
            <p:ph type="body" sz="quarter" idx="13" hasCustomPrompt="1"/>
          </p:nvPr>
        </p:nvSpPr>
        <p:spPr>
          <a:xfrm>
            <a:off x="4210050" y="1592263"/>
            <a:ext cx="377190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8">
            <a:extLst>
              <a:ext uri="{FF2B5EF4-FFF2-40B4-BE49-F238E27FC236}">
                <a16:creationId xmlns:a16="http://schemas.microsoft.com/office/drawing/2014/main" id="{293B1EE3-867F-D0D3-ECA5-C655AB4FC4E1}"/>
              </a:ext>
            </a:extLst>
          </p:cNvPr>
          <p:cNvSpPr>
            <a:spLocks noGrp="1"/>
          </p:cNvSpPr>
          <p:nvPr>
            <p:ph type="body" sz="quarter" idx="27" hasCustomPrompt="1"/>
          </p:nvPr>
        </p:nvSpPr>
        <p:spPr>
          <a:xfrm>
            <a:off x="9486900" y="1817196"/>
            <a:ext cx="2095499" cy="1229366"/>
          </a:xfrm>
        </p:spPr>
        <p:txBody>
          <a:bodyPr anchor="ctr" anchorCtr="0"/>
          <a:lstStyle>
            <a:lvl1pPr>
              <a:defRPr>
                <a:solidFill>
                  <a:schemeClr val="tx1"/>
                </a:solidFill>
              </a:defRPr>
            </a:lvl1pPr>
          </a:lstStyle>
          <a:p>
            <a:pPr lvl="0"/>
            <a:r>
              <a:rPr lang="en-GB"/>
              <a:t>Text here</a:t>
            </a:r>
            <a:endParaRPr lang="en-US"/>
          </a:p>
        </p:txBody>
      </p:sp>
      <p:sp>
        <p:nvSpPr>
          <p:cNvPr id="18" name="Text Placeholder 8">
            <a:extLst>
              <a:ext uri="{FF2B5EF4-FFF2-40B4-BE49-F238E27FC236}">
                <a16:creationId xmlns:a16="http://schemas.microsoft.com/office/drawing/2014/main" id="{26C2106B-C42D-1393-D276-83020149F99B}"/>
              </a:ext>
            </a:extLst>
          </p:cNvPr>
          <p:cNvSpPr>
            <a:spLocks noGrp="1"/>
          </p:cNvSpPr>
          <p:nvPr>
            <p:ph type="body" sz="quarter" idx="28" hasCustomPrompt="1"/>
          </p:nvPr>
        </p:nvSpPr>
        <p:spPr>
          <a:xfrm>
            <a:off x="9486900" y="3281836"/>
            <a:ext cx="2095499" cy="1229366"/>
          </a:xfrm>
        </p:spPr>
        <p:txBody>
          <a:bodyPr anchor="ctr" anchorCtr="0"/>
          <a:lstStyle>
            <a:lvl1pPr>
              <a:defRPr>
                <a:solidFill>
                  <a:schemeClr val="tx1"/>
                </a:solidFill>
              </a:defRPr>
            </a:lvl1pPr>
          </a:lstStyle>
          <a:p>
            <a:pPr lvl="0"/>
            <a:r>
              <a:rPr lang="en-GB"/>
              <a:t>Text here</a:t>
            </a:r>
            <a:endParaRPr lang="en-US"/>
          </a:p>
        </p:txBody>
      </p:sp>
      <p:sp>
        <p:nvSpPr>
          <p:cNvPr id="19" name="Text Placeholder 8">
            <a:extLst>
              <a:ext uri="{FF2B5EF4-FFF2-40B4-BE49-F238E27FC236}">
                <a16:creationId xmlns:a16="http://schemas.microsoft.com/office/drawing/2014/main" id="{69D511E6-D50F-7207-00D7-12B4E63AEF0E}"/>
              </a:ext>
            </a:extLst>
          </p:cNvPr>
          <p:cNvSpPr>
            <a:spLocks noGrp="1"/>
          </p:cNvSpPr>
          <p:nvPr>
            <p:ph type="body" sz="quarter" idx="29" hasCustomPrompt="1"/>
          </p:nvPr>
        </p:nvSpPr>
        <p:spPr>
          <a:xfrm>
            <a:off x="9486900" y="4746477"/>
            <a:ext cx="2095499" cy="1229366"/>
          </a:xfrm>
        </p:spPr>
        <p:txBody>
          <a:bodyPr anchor="ctr" anchorCtr="0"/>
          <a:lstStyle>
            <a:lvl1pPr>
              <a:defRPr>
                <a:solidFill>
                  <a:schemeClr val="tx1"/>
                </a:solidFill>
              </a:defRPr>
            </a:lvl1pPr>
          </a:lstStyle>
          <a:p>
            <a:pPr lvl="0"/>
            <a:r>
              <a:rPr lang="en-GB"/>
              <a:t>Text here</a:t>
            </a:r>
            <a:endParaRPr lang="en-US"/>
          </a:p>
        </p:txBody>
      </p:sp>
      <p:sp>
        <p:nvSpPr>
          <p:cNvPr id="24" name="Picture Placeholder 5">
            <a:extLst>
              <a:ext uri="{FF2B5EF4-FFF2-40B4-BE49-F238E27FC236}">
                <a16:creationId xmlns:a16="http://schemas.microsoft.com/office/drawing/2014/main" id="{3112EEFD-26C1-CCD7-D18C-F64F0FB12B7A}"/>
              </a:ext>
            </a:extLst>
          </p:cNvPr>
          <p:cNvSpPr>
            <a:spLocks noGrp="1"/>
          </p:cNvSpPr>
          <p:nvPr>
            <p:ph type="pic" sz="quarter" idx="23" hasCustomPrompt="1"/>
          </p:nvPr>
        </p:nvSpPr>
        <p:spPr>
          <a:xfrm>
            <a:off x="8377959" y="1959959"/>
            <a:ext cx="943841" cy="943841"/>
          </a:xfrm>
          <a:prstGeom prst="ellipse">
            <a:avLst/>
          </a:prstGeom>
          <a:noFill/>
        </p:spPr>
        <p:txBody>
          <a:bodyPr/>
          <a:lstStyle>
            <a:lvl1pPr marL="0" indent="0" algn="ctr">
              <a:buNone/>
              <a:defRPr>
                <a:solidFill>
                  <a:schemeClr val="tx1"/>
                </a:solidFill>
              </a:defRPr>
            </a:lvl1pPr>
          </a:lstStyle>
          <a:p>
            <a:r>
              <a:rPr lang="en-US" dirty="0"/>
              <a:t>Icon</a:t>
            </a:r>
          </a:p>
        </p:txBody>
      </p:sp>
      <p:sp>
        <p:nvSpPr>
          <p:cNvPr id="25" name="Picture Placeholder 5">
            <a:extLst>
              <a:ext uri="{FF2B5EF4-FFF2-40B4-BE49-F238E27FC236}">
                <a16:creationId xmlns:a16="http://schemas.microsoft.com/office/drawing/2014/main" id="{4555B82A-5671-BB61-E9DC-1F95176FDA04}"/>
              </a:ext>
            </a:extLst>
          </p:cNvPr>
          <p:cNvSpPr>
            <a:spLocks noGrp="1"/>
          </p:cNvSpPr>
          <p:nvPr>
            <p:ph type="pic" sz="quarter" idx="30" hasCustomPrompt="1"/>
          </p:nvPr>
        </p:nvSpPr>
        <p:spPr>
          <a:xfrm>
            <a:off x="8377959" y="3424599"/>
            <a:ext cx="943841" cy="943841"/>
          </a:xfrm>
          <a:prstGeom prst="ellipse">
            <a:avLst/>
          </a:prstGeom>
          <a:noFill/>
        </p:spPr>
        <p:txBody>
          <a:bodyPr/>
          <a:lstStyle>
            <a:lvl1pPr marL="0" indent="0" algn="ctr">
              <a:buNone/>
              <a:defRPr>
                <a:solidFill>
                  <a:schemeClr val="tx1"/>
                </a:solidFill>
              </a:defRPr>
            </a:lvl1pPr>
          </a:lstStyle>
          <a:p>
            <a:r>
              <a:rPr lang="en-US" dirty="0"/>
              <a:t>Icon</a:t>
            </a:r>
          </a:p>
        </p:txBody>
      </p:sp>
      <p:sp>
        <p:nvSpPr>
          <p:cNvPr id="26" name="Picture Placeholder 5">
            <a:extLst>
              <a:ext uri="{FF2B5EF4-FFF2-40B4-BE49-F238E27FC236}">
                <a16:creationId xmlns:a16="http://schemas.microsoft.com/office/drawing/2014/main" id="{AA291D52-FD2B-2FBC-F437-20D4FC32D980}"/>
              </a:ext>
            </a:extLst>
          </p:cNvPr>
          <p:cNvSpPr>
            <a:spLocks noGrp="1"/>
          </p:cNvSpPr>
          <p:nvPr>
            <p:ph type="pic" sz="quarter" idx="31" hasCustomPrompt="1"/>
          </p:nvPr>
        </p:nvSpPr>
        <p:spPr>
          <a:xfrm>
            <a:off x="8377959" y="4889240"/>
            <a:ext cx="943841" cy="943841"/>
          </a:xfrm>
          <a:prstGeom prst="ellipse">
            <a:avLst/>
          </a:prstGeom>
          <a:noFill/>
        </p:spPr>
        <p:txBody>
          <a:bodyPr/>
          <a:lstStyle>
            <a:lvl1pPr marL="0" indent="0" algn="ctr">
              <a:buNone/>
              <a:defRPr>
                <a:solidFill>
                  <a:schemeClr val="tx1"/>
                </a:solidFill>
              </a:defRPr>
            </a:lvl1pPr>
          </a:lstStyle>
          <a:p>
            <a:r>
              <a:rPr lang="en-US" dirty="0"/>
              <a:t>Icon</a:t>
            </a:r>
          </a:p>
        </p:txBody>
      </p:sp>
    </p:spTree>
    <p:extLst>
      <p:ext uri="{BB962C8B-B14F-4D97-AF65-F5344CB8AC3E}">
        <p14:creationId xmlns:p14="http://schemas.microsoft.com/office/powerpoint/2010/main" val="28617345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Image 3 + Headline A">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9" name="Title 1">
            <a:extLst>
              <a:ext uri="{FF2B5EF4-FFF2-40B4-BE49-F238E27FC236}">
                <a16:creationId xmlns:a16="http://schemas.microsoft.com/office/drawing/2014/main" id="{663C2A66-A967-19B6-F035-19C910B1316F}"/>
              </a:ext>
            </a:extLst>
          </p:cNvPr>
          <p:cNvSpPr txBox="1">
            <a:spLocks/>
          </p:cNvSpPr>
          <p:nvPr/>
        </p:nvSpPr>
        <p:spPr>
          <a:xfrm>
            <a:off x="434975" y="1592264"/>
            <a:ext cx="2778125" cy="3673472"/>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GB" sz="4800" dirty="0"/>
              <a:t>Place headline here</a:t>
            </a:r>
            <a:endParaRPr lang="en-US" sz="4800" dirty="0"/>
          </a:p>
        </p:txBody>
      </p:sp>
      <p:sp>
        <p:nvSpPr>
          <p:cNvPr id="8" name="Rectangle 7">
            <a:extLst>
              <a:ext uri="{FF2B5EF4-FFF2-40B4-BE49-F238E27FC236}">
                <a16:creationId xmlns:a16="http://schemas.microsoft.com/office/drawing/2014/main" id="{54741718-0B1A-E1D0-EF6D-B8883C5AB72F}"/>
              </a:ext>
            </a:extLst>
          </p:cNvPr>
          <p:cNvSpPr/>
          <p:nvPr/>
        </p:nvSpPr>
        <p:spPr>
          <a:xfrm>
            <a:off x="-3193" y="-1"/>
            <a:ext cx="29988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Picture Placeholder 16">
            <a:extLst>
              <a:ext uri="{FF2B5EF4-FFF2-40B4-BE49-F238E27FC236}">
                <a16:creationId xmlns:a16="http://schemas.microsoft.com/office/drawing/2014/main" id="{529ED411-742F-3BED-B6C6-FF057914C151}"/>
              </a:ext>
            </a:extLst>
          </p:cNvPr>
          <p:cNvSpPr>
            <a:spLocks noGrp="1"/>
          </p:cNvSpPr>
          <p:nvPr>
            <p:ph type="pic" sz="quarter" idx="25"/>
          </p:nvPr>
        </p:nvSpPr>
        <p:spPr>
          <a:xfrm>
            <a:off x="3213100" y="1592263"/>
            <a:ext cx="2775600" cy="2689300"/>
          </a:xfrm>
        </p:spPr>
        <p:txBody>
          <a:bodyPr/>
          <a:lstStyle/>
          <a:p>
            <a:r>
              <a:rPr lang="en-US" dirty="0"/>
              <a:t>Click icon to add picture</a:t>
            </a:r>
            <a:endParaRPr lang="en-IN" dirty="0"/>
          </a:p>
        </p:txBody>
      </p:sp>
      <p:sp>
        <p:nvSpPr>
          <p:cNvPr id="20" name="Picture Placeholder 16">
            <a:extLst>
              <a:ext uri="{FF2B5EF4-FFF2-40B4-BE49-F238E27FC236}">
                <a16:creationId xmlns:a16="http://schemas.microsoft.com/office/drawing/2014/main" id="{0C62A579-06CD-56AF-1D31-835996550407}"/>
              </a:ext>
            </a:extLst>
          </p:cNvPr>
          <p:cNvSpPr>
            <a:spLocks noGrp="1"/>
          </p:cNvSpPr>
          <p:nvPr>
            <p:ph type="pic" sz="quarter" idx="26"/>
          </p:nvPr>
        </p:nvSpPr>
        <p:spPr>
          <a:xfrm>
            <a:off x="6205213" y="1592263"/>
            <a:ext cx="2775600" cy="2689300"/>
          </a:xfrm>
        </p:spPr>
        <p:txBody>
          <a:bodyPr/>
          <a:lstStyle/>
          <a:p>
            <a:r>
              <a:rPr lang="en-US" dirty="0"/>
              <a:t>Click icon to add picture</a:t>
            </a:r>
            <a:endParaRPr lang="en-IN" dirty="0"/>
          </a:p>
        </p:txBody>
      </p:sp>
      <p:sp>
        <p:nvSpPr>
          <p:cNvPr id="21" name="Picture Placeholder 16">
            <a:extLst>
              <a:ext uri="{FF2B5EF4-FFF2-40B4-BE49-F238E27FC236}">
                <a16:creationId xmlns:a16="http://schemas.microsoft.com/office/drawing/2014/main" id="{5EC01070-8C03-A9C5-3D81-CC5ADE1EE29E}"/>
              </a:ext>
            </a:extLst>
          </p:cNvPr>
          <p:cNvSpPr>
            <a:spLocks noGrp="1"/>
          </p:cNvSpPr>
          <p:nvPr>
            <p:ph type="pic" sz="quarter" idx="27"/>
          </p:nvPr>
        </p:nvSpPr>
        <p:spPr>
          <a:xfrm>
            <a:off x="9197326" y="1592263"/>
            <a:ext cx="2775600" cy="2689300"/>
          </a:xfrm>
        </p:spPr>
        <p:txBody>
          <a:bodyPr/>
          <a:lstStyle/>
          <a:p>
            <a:r>
              <a:rPr lang="en-US" dirty="0"/>
              <a:t>Click icon to add picture</a:t>
            </a:r>
            <a:endParaRPr lang="en-IN"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hasCustomPrompt="1"/>
          </p:nvPr>
        </p:nvSpPr>
        <p:spPr>
          <a:xfrm>
            <a:off x="3213100" y="4394817"/>
            <a:ext cx="2775600"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6" name="Text Placeholder 13">
            <a:extLst>
              <a:ext uri="{FF2B5EF4-FFF2-40B4-BE49-F238E27FC236}">
                <a16:creationId xmlns:a16="http://schemas.microsoft.com/office/drawing/2014/main" id="{9FEE514D-BC4D-418A-E32E-34BD696F9150}"/>
              </a:ext>
            </a:extLst>
          </p:cNvPr>
          <p:cNvSpPr>
            <a:spLocks noGrp="1"/>
          </p:cNvSpPr>
          <p:nvPr>
            <p:ph type="body" sz="quarter" idx="28" hasCustomPrompt="1"/>
          </p:nvPr>
        </p:nvSpPr>
        <p:spPr>
          <a:xfrm>
            <a:off x="6205213" y="4394817"/>
            <a:ext cx="2775600"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9197326" y="4394817"/>
            <a:ext cx="2775600"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8" name="Text Placeholder 15">
            <a:extLst>
              <a:ext uri="{FF2B5EF4-FFF2-40B4-BE49-F238E27FC236}">
                <a16:creationId xmlns:a16="http://schemas.microsoft.com/office/drawing/2014/main" id="{90BC3DBC-1AC9-ADEB-F159-28E2BA0064F1}"/>
              </a:ext>
            </a:extLst>
          </p:cNvPr>
          <p:cNvSpPr>
            <a:spLocks noGrp="1"/>
          </p:cNvSpPr>
          <p:nvPr>
            <p:ph type="body" sz="quarter" idx="15" hasCustomPrompt="1"/>
          </p:nvPr>
        </p:nvSpPr>
        <p:spPr>
          <a:xfrm>
            <a:off x="3213100" y="5087036"/>
            <a:ext cx="2775600" cy="11137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Text Placeholder 15">
            <a:extLst>
              <a:ext uri="{FF2B5EF4-FFF2-40B4-BE49-F238E27FC236}">
                <a16:creationId xmlns:a16="http://schemas.microsoft.com/office/drawing/2014/main" id="{DBAD2FA4-4DFE-15AF-412C-C5FB33B2C428}"/>
              </a:ext>
            </a:extLst>
          </p:cNvPr>
          <p:cNvSpPr>
            <a:spLocks noGrp="1"/>
          </p:cNvSpPr>
          <p:nvPr>
            <p:ph type="body" sz="quarter" idx="30" hasCustomPrompt="1"/>
          </p:nvPr>
        </p:nvSpPr>
        <p:spPr>
          <a:xfrm>
            <a:off x="6205213" y="5087036"/>
            <a:ext cx="2775600" cy="11137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30" name="Text Placeholder 15">
            <a:extLst>
              <a:ext uri="{FF2B5EF4-FFF2-40B4-BE49-F238E27FC236}">
                <a16:creationId xmlns:a16="http://schemas.microsoft.com/office/drawing/2014/main" id="{0F29468E-4AE7-66CC-3378-4B14B781E176}"/>
              </a:ext>
            </a:extLst>
          </p:cNvPr>
          <p:cNvSpPr>
            <a:spLocks noGrp="1"/>
          </p:cNvSpPr>
          <p:nvPr>
            <p:ph type="body" sz="quarter" idx="31" hasCustomPrompt="1"/>
          </p:nvPr>
        </p:nvSpPr>
        <p:spPr>
          <a:xfrm>
            <a:off x="9197326" y="5087036"/>
            <a:ext cx="2775600" cy="11137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pic>
        <p:nvPicPr>
          <p:cNvPr id="3" name="Graphic 10">
            <a:extLst>
              <a:ext uri="{FF2B5EF4-FFF2-40B4-BE49-F238E27FC236}">
                <a16:creationId xmlns:a16="http://schemas.microsoft.com/office/drawing/2014/main" id="{BB897AD1-8E86-11C4-C8AB-3FC3B6FDA91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510023"/>
            <a:ext cx="1240056" cy="236059"/>
          </a:xfrm>
          <a:prstGeom prst="rect">
            <a:avLst/>
          </a:prstGeom>
        </p:spPr>
      </p:pic>
    </p:spTree>
    <p:extLst>
      <p:ext uri="{BB962C8B-B14F-4D97-AF65-F5344CB8AC3E}">
        <p14:creationId xmlns:p14="http://schemas.microsoft.com/office/powerpoint/2010/main" val="3256349504"/>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Image 3 + Headline B">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9" name="Picture Placeholder 16">
            <a:extLst>
              <a:ext uri="{FF2B5EF4-FFF2-40B4-BE49-F238E27FC236}">
                <a16:creationId xmlns:a16="http://schemas.microsoft.com/office/drawing/2014/main" id="{529ED411-742F-3BED-B6C6-FF057914C151}"/>
              </a:ext>
            </a:extLst>
          </p:cNvPr>
          <p:cNvSpPr>
            <a:spLocks noGrp="1"/>
          </p:cNvSpPr>
          <p:nvPr>
            <p:ph type="pic" sz="quarter" idx="25"/>
          </p:nvPr>
        </p:nvSpPr>
        <p:spPr>
          <a:xfrm>
            <a:off x="433387" y="1838685"/>
            <a:ext cx="3617949" cy="2538048"/>
          </a:xfrm>
        </p:spPr>
        <p:txBody>
          <a:bodyPr/>
          <a:lstStyle/>
          <a:p>
            <a:r>
              <a:rPr lang="en-US" dirty="0"/>
              <a:t>Click icon to add picture</a:t>
            </a:r>
            <a:endParaRPr lang="en-IN" dirty="0"/>
          </a:p>
        </p:txBody>
      </p:sp>
      <p:sp>
        <p:nvSpPr>
          <p:cNvPr id="20" name="Picture Placeholder 16">
            <a:extLst>
              <a:ext uri="{FF2B5EF4-FFF2-40B4-BE49-F238E27FC236}">
                <a16:creationId xmlns:a16="http://schemas.microsoft.com/office/drawing/2014/main" id="{0C62A579-06CD-56AF-1D31-835996550407}"/>
              </a:ext>
            </a:extLst>
          </p:cNvPr>
          <p:cNvSpPr>
            <a:spLocks noGrp="1"/>
          </p:cNvSpPr>
          <p:nvPr>
            <p:ph type="pic" sz="quarter" idx="26"/>
          </p:nvPr>
        </p:nvSpPr>
        <p:spPr>
          <a:xfrm>
            <a:off x="4287025" y="1838685"/>
            <a:ext cx="3617949" cy="2538048"/>
          </a:xfrm>
        </p:spPr>
        <p:txBody>
          <a:bodyPr/>
          <a:lstStyle/>
          <a:p>
            <a:r>
              <a:rPr lang="en-US" dirty="0"/>
              <a:t>Click icon to add picture</a:t>
            </a:r>
            <a:endParaRPr lang="en-IN" dirty="0"/>
          </a:p>
        </p:txBody>
      </p:sp>
      <p:sp>
        <p:nvSpPr>
          <p:cNvPr id="21" name="Picture Placeholder 16">
            <a:extLst>
              <a:ext uri="{FF2B5EF4-FFF2-40B4-BE49-F238E27FC236}">
                <a16:creationId xmlns:a16="http://schemas.microsoft.com/office/drawing/2014/main" id="{5EC01070-8C03-A9C5-3D81-CC5ADE1EE29E}"/>
              </a:ext>
            </a:extLst>
          </p:cNvPr>
          <p:cNvSpPr>
            <a:spLocks noGrp="1"/>
          </p:cNvSpPr>
          <p:nvPr>
            <p:ph type="pic" sz="quarter" idx="27"/>
          </p:nvPr>
        </p:nvSpPr>
        <p:spPr>
          <a:xfrm>
            <a:off x="8138281" y="1838685"/>
            <a:ext cx="3617951" cy="2538048"/>
          </a:xfrm>
        </p:spPr>
        <p:txBody>
          <a:bodyPr/>
          <a:lstStyle/>
          <a:p>
            <a:r>
              <a:rPr lang="en-US" dirty="0"/>
              <a:t>Click icon to add picture</a:t>
            </a:r>
            <a:endParaRPr lang="en-IN"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hasCustomPrompt="1"/>
          </p:nvPr>
        </p:nvSpPr>
        <p:spPr>
          <a:xfrm>
            <a:off x="433387" y="4486165"/>
            <a:ext cx="3617949"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headline here</a:t>
            </a:r>
          </a:p>
        </p:txBody>
      </p:sp>
      <p:sp>
        <p:nvSpPr>
          <p:cNvPr id="26" name="Text Placeholder 13">
            <a:extLst>
              <a:ext uri="{FF2B5EF4-FFF2-40B4-BE49-F238E27FC236}">
                <a16:creationId xmlns:a16="http://schemas.microsoft.com/office/drawing/2014/main" id="{9FEE514D-BC4D-418A-E32E-34BD696F9150}"/>
              </a:ext>
            </a:extLst>
          </p:cNvPr>
          <p:cNvSpPr>
            <a:spLocks noGrp="1"/>
          </p:cNvSpPr>
          <p:nvPr>
            <p:ph type="body" sz="quarter" idx="28" hasCustomPrompt="1"/>
          </p:nvPr>
        </p:nvSpPr>
        <p:spPr>
          <a:xfrm>
            <a:off x="4287025" y="4486165"/>
            <a:ext cx="3617949"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headline here</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8138281" y="4486165"/>
            <a:ext cx="3617951"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headline here</a:t>
            </a:r>
          </a:p>
        </p:txBody>
      </p:sp>
      <p:sp>
        <p:nvSpPr>
          <p:cNvPr id="28" name="Text Placeholder 15">
            <a:extLst>
              <a:ext uri="{FF2B5EF4-FFF2-40B4-BE49-F238E27FC236}">
                <a16:creationId xmlns:a16="http://schemas.microsoft.com/office/drawing/2014/main" id="{90BC3DBC-1AC9-ADEB-F159-28E2BA0064F1}"/>
              </a:ext>
            </a:extLst>
          </p:cNvPr>
          <p:cNvSpPr>
            <a:spLocks noGrp="1"/>
          </p:cNvSpPr>
          <p:nvPr>
            <p:ph type="body" sz="quarter" idx="15" hasCustomPrompt="1"/>
          </p:nvPr>
        </p:nvSpPr>
        <p:spPr>
          <a:xfrm>
            <a:off x="433387" y="5179272"/>
            <a:ext cx="3617949" cy="102150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Text Placeholder 15">
            <a:extLst>
              <a:ext uri="{FF2B5EF4-FFF2-40B4-BE49-F238E27FC236}">
                <a16:creationId xmlns:a16="http://schemas.microsoft.com/office/drawing/2014/main" id="{DBAD2FA4-4DFE-15AF-412C-C5FB33B2C428}"/>
              </a:ext>
            </a:extLst>
          </p:cNvPr>
          <p:cNvSpPr>
            <a:spLocks noGrp="1"/>
          </p:cNvSpPr>
          <p:nvPr>
            <p:ph type="body" sz="quarter" idx="30" hasCustomPrompt="1"/>
          </p:nvPr>
        </p:nvSpPr>
        <p:spPr>
          <a:xfrm>
            <a:off x="4287025" y="5179272"/>
            <a:ext cx="3617949" cy="102150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Description here</a:t>
            </a:r>
          </a:p>
        </p:txBody>
      </p:sp>
      <p:sp>
        <p:nvSpPr>
          <p:cNvPr id="30" name="Text Placeholder 15">
            <a:extLst>
              <a:ext uri="{FF2B5EF4-FFF2-40B4-BE49-F238E27FC236}">
                <a16:creationId xmlns:a16="http://schemas.microsoft.com/office/drawing/2014/main" id="{0F29468E-4AE7-66CC-3378-4B14B781E176}"/>
              </a:ext>
            </a:extLst>
          </p:cNvPr>
          <p:cNvSpPr>
            <a:spLocks noGrp="1"/>
          </p:cNvSpPr>
          <p:nvPr>
            <p:ph type="body" sz="quarter" idx="31" hasCustomPrompt="1"/>
          </p:nvPr>
        </p:nvSpPr>
        <p:spPr>
          <a:xfrm>
            <a:off x="8138281" y="5179272"/>
            <a:ext cx="3617951" cy="102150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Description here</a:t>
            </a:r>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itle 1">
            <a:extLst>
              <a:ext uri="{FF2B5EF4-FFF2-40B4-BE49-F238E27FC236}">
                <a16:creationId xmlns:a16="http://schemas.microsoft.com/office/drawing/2014/main" id="{EB679550-1E01-BD00-D020-5627E10C9F9A}"/>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78CFCB23-C461-0435-DC4F-5E9A68A9B893}"/>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3560327023"/>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Icon 3 + Image ">
    <p:bg>
      <p:bgRef idx="1001">
        <a:schemeClr val="bg1"/>
      </p:bgRef>
    </p:bg>
    <p:spTree>
      <p:nvGrpSpPr>
        <p:cNvPr id="1" name=""/>
        <p:cNvGrpSpPr/>
        <p:nvPr/>
      </p:nvGrpSpPr>
      <p:grpSpPr>
        <a:xfrm>
          <a:off x="0" y="0"/>
          <a:ext cx="0" cy="0"/>
          <a:chOff x="0" y="0"/>
          <a:chExt cx="0" cy="0"/>
        </a:xfrm>
      </p:grpSpPr>
      <p:sp>
        <p:nvSpPr>
          <p:cNvPr id="5" name="Picture Placeholder 16">
            <a:extLst>
              <a:ext uri="{FF2B5EF4-FFF2-40B4-BE49-F238E27FC236}">
                <a16:creationId xmlns:a16="http://schemas.microsoft.com/office/drawing/2014/main" id="{85684EC1-C9D0-1DB7-565D-5E11AC3DD485}"/>
              </a:ext>
            </a:extLst>
          </p:cNvPr>
          <p:cNvSpPr>
            <a:spLocks noGrp="1"/>
          </p:cNvSpPr>
          <p:nvPr>
            <p:ph type="pic" sz="quarter" idx="25"/>
          </p:nvPr>
        </p:nvSpPr>
        <p:spPr>
          <a:xfrm>
            <a:off x="8199904" y="0"/>
            <a:ext cx="3992096" cy="6857999"/>
          </a:xfrm>
          <a:solidFill>
            <a:schemeClr val="accent1"/>
          </a:solidFill>
        </p:spPr>
        <p:txBody>
          <a:bodyPr/>
          <a:lstStyle>
            <a:lvl1pPr>
              <a:defRPr>
                <a:solidFill>
                  <a:schemeClr val="bg1"/>
                </a:solidFill>
              </a:defRPr>
            </a:lvl1pPr>
          </a:lstStyle>
          <a:p>
            <a:r>
              <a:rPr lang="en-US" dirty="0"/>
              <a:t>Click icon to add picture</a:t>
            </a:r>
            <a:endParaRPr lang="en-IN" dirty="0"/>
          </a:p>
        </p:txBody>
      </p:sp>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3618137"/>
            <a:ext cx="1782302"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4606700"/>
            <a:ext cx="1782302" cy="1594074"/>
          </a:xfrm>
        </p:spPr>
        <p:txBody>
          <a:bodyPr/>
          <a:lstStyle>
            <a:lvl1pPr>
              <a:spcBef>
                <a:spcPts val="300"/>
              </a:spcBef>
              <a:defRPr sz="1200"/>
            </a:lvl1pPr>
            <a:lvl2pPr>
              <a:spcBef>
                <a:spcPts val="300"/>
              </a:spcBef>
              <a:defRPr sz="1200"/>
            </a:lvl2pPr>
            <a:lvl3pPr>
              <a:spcBef>
                <a:spcPts val="300"/>
              </a:spcBef>
              <a:defRPr sz="1200"/>
            </a:lvl3pPr>
            <a:lvl4pPr>
              <a:spcBef>
                <a:spcPts val="300"/>
              </a:spcBef>
              <a:defRPr sz="1200"/>
            </a:lvl4pPr>
            <a:lvl5pPr>
              <a:spcBef>
                <a:spcPts val="300"/>
              </a:spcBef>
              <a:defRPr sz="12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1" name="Text Placeholder 13">
            <a:extLst>
              <a:ext uri="{FF2B5EF4-FFF2-40B4-BE49-F238E27FC236}">
                <a16:creationId xmlns:a16="http://schemas.microsoft.com/office/drawing/2014/main" id="{A31C656F-4F94-566A-B558-48E220E77DE4}"/>
              </a:ext>
            </a:extLst>
          </p:cNvPr>
          <p:cNvSpPr>
            <a:spLocks noGrp="1"/>
          </p:cNvSpPr>
          <p:nvPr>
            <p:ph type="body" sz="quarter" idx="16" hasCustomPrompt="1"/>
          </p:nvPr>
        </p:nvSpPr>
        <p:spPr>
          <a:xfrm>
            <a:off x="3211000" y="3618137"/>
            <a:ext cx="1782302"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4606700"/>
            <a:ext cx="1782302" cy="1594074"/>
          </a:xfrm>
        </p:spPr>
        <p:txBody>
          <a:bodyPr/>
          <a:lstStyle>
            <a:lvl1pPr>
              <a:spcBef>
                <a:spcPts val="300"/>
              </a:spcBef>
              <a:defRPr sz="1200"/>
            </a:lvl1pPr>
            <a:lvl2pPr>
              <a:spcBef>
                <a:spcPts val="300"/>
              </a:spcBef>
              <a:defRPr sz="1200"/>
            </a:lvl2pPr>
            <a:lvl3pPr>
              <a:spcBef>
                <a:spcPts val="300"/>
              </a:spcBef>
              <a:defRPr sz="1200"/>
            </a:lvl3pPr>
            <a:lvl4pPr>
              <a:spcBef>
                <a:spcPts val="300"/>
              </a:spcBef>
              <a:defRPr sz="1200"/>
            </a:lvl4pPr>
            <a:lvl5pPr>
              <a:spcBef>
                <a:spcPts val="300"/>
              </a:spcBef>
              <a:defRPr sz="12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5" name="Text Placeholder 13">
            <a:extLst>
              <a:ext uri="{FF2B5EF4-FFF2-40B4-BE49-F238E27FC236}">
                <a16:creationId xmlns:a16="http://schemas.microsoft.com/office/drawing/2014/main" id="{27AA4734-2B29-8AAD-BFBF-C6E70F59DDA6}"/>
              </a:ext>
            </a:extLst>
          </p:cNvPr>
          <p:cNvSpPr>
            <a:spLocks noGrp="1"/>
          </p:cNvSpPr>
          <p:nvPr>
            <p:ph type="body" sz="quarter" idx="18" hasCustomPrompt="1"/>
          </p:nvPr>
        </p:nvSpPr>
        <p:spPr>
          <a:xfrm>
            <a:off x="5208982" y="3618137"/>
            <a:ext cx="1782302"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4606700"/>
            <a:ext cx="1782302" cy="1594074"/>
          </a:xfrm>
        </p:spPr>
        <p:txBody>
          <a:bodyPr/>
          <a:lstStyle>
            <a:lvl1pPr>
              <a:spcBef>
                <a:spcPts val="300"/>
              </a:spcBef>
              <a:defRPr sz="1200"/>
            </a:lvl1pPr>
            <a:lvl2pPr>
              <a:spcBef>
                <a:spcPts val="300"/>
              </a:spcBef>
              <a:defRPr sz="1200"/>
            </a:lvl2pPr>
            <a:lvl3pPr>
              <a:spcBef>
                <a:spcPts val="300"/>
              </a:spcBef>
              <a:defRPr sz="1200"/>
            </a:lvl3pPr>
            <a:lvl4pPr>
              <a:spcBef>
                <a:spcPts val="300"/>
              </a:spcBef>
              <a:defRPr sz="1200"/>
            </a:lvl4pPr>
            <a:lvl5pPr>
              <a:spcBef>
                <a:spcPts val="300"/>
              </a:spcBef>
              <a:defRPr sz="12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E71517E7-39AE-D6B5-6974-5FFC39927D96}"/>
              </a:ext>
            </a:extLst>
          </p:cNvPr>
          <p:cNvSpPr>
            <a:spLocks noGrp="1"/>
          </p:cNvSpPr>
          <p:nvPr>
            <p:ph type="ftr" sz="quarter" idx="3"/>
          </p:nvPr>
        </p:nvSpPr>
        <p:spPr>
          <a:xfrm>
            <a:off x="7981950" y="6527800"/>
            <a:ext cx="3775075" cy="219076"/>
          </a:xfrm>
          <a:prstGeom prst="rect">
            <a:avLst/>
          </a:prstGeom>
          <a:noFill/>
        </p:spPr>
        <p:txBody>
          <a:bodyPr vert="horz" lIns="0" tIns="0" rIns="0" bIns="0" rtlCol="0" anchor="ctr">
            <a:noAutofit/>
          </a:bodyPr>
          <a:lstStyle>
            <a:lvl1pPr algn="r">
              <a:defRPr sz="600" cap="all" spc="50" baseline="0">
                <a:solidFill>
                  <a:schemeClr val="bg1"/>
                </a:solidFill>
                <a:latin typeface="+mj-lt"/>
              </a:defRPr>
            </a:lvl1pPr>
          </a:lstStyle>
          <a:p>
            <a:endParaRPr lang="en-US" dirty="0"/>
          </a:p>
        </p:txBody>
      </p:sp>
      <p:sp>
        <p:nvSpPr>
          <p:cNvPr id="10" name="Slide Number Placeholder 5">
            <a:extLst>
              <a:ext uri="{FF2B5EF4-FFF2-40B4-BE49-F238E27FC236}">
                <a16:creationId xmlns:a16="http://schemas.microsoft.com/office/drawing/2014/main" id="{6C4E59D1-9267-AF91-E62A-175D0FDB7635}"/>
              </a:ext>
            </a:extLst>
          </p:cNvPr>
          <p:cNvSpPr>
            <a:spLocks noGrp="1"/>
          </p:cNvSpPr>
          <p:nvPr>
            <p:ph type="sldNum" sz="quarter" idx="4"/>
          </p:nvPr>
        </p:nvSpPr>
        <p:spPr>
          <a:xfrm>
            <a:off x="11757025" y="6527008"/>
            <a:ext cx="215900" cy="220661"/>
          </a:xfrm>
          <a:prstGeom prst="rect">
            <a:avLst/>
          </a:prstGeom>
          <a:noFill/>
        </p:spPr>
        <p:txBody>
          <a:bodyPr vert="horz" lIns="0" tIns="0" rIns="0" bIns="0" rtlCol="0" anchor="ctr">
            <a:noAutofit/>
          </a:bodyPr>
          <a:lstStyle>
            <a:lvl1pPr algn="r">
              <a:defRPr sz="600" cap="all" spc="50" baseline="0">
                <a:solidFill>
                  <a:schemeClr val="bg1"/>
                </a:solidFill>
                <a:latin typeface="+mj-lt"/>
              </a:defRPr>
            </a:lvl1pPr>
          </a:lstStyle>
          <a:p>
            <a:fld id="{A8FF51A7-25A7-4852-BE37-F3EACC5F445E}" type="slidenum">
              <a:rPr lang="en-US" smtClean="0"/>
              <a:t>‹#›</a:t>
            </a:fld>
            <a:endParaRPr lang="en-US" dirty="0"/>
          </a:p>
        </p:txBody>
      </p:sp>
      <p:sp>
        <p:nvSpPr>
          <p:cNvPr id="18" name="Text Placeholder 11">
            <a:extLst>
              <a:ext uri="{FF2B5EF4-FFF2-40B4-BE49-F238E27FC236}">
                <a16:creationId xmlns:a16="http://schemas.microsoft.com/office/drawing/2014/main" id="{0AC57F11-5888-51D4-A8F7-CCBD7203160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0" name="Picture Placeholder 5">
            <a:extLst>
              <a:ext uri="{FF2B5EF4-FFF2-40B4-BE49-F238E27FC236}">
                <a16:creationId xmlns:a16="http://schemas.microsoft.com/office/drawing/2014/main" id="{C8C2CE47-CAE1-F4C6-7531-FDCF8453FF02}"/>
              </a:ext>
            </a:extLst>
          </p:cNvPr>
          <p:cNvSpPr>
            <a:spLocks noGrp="1"/>
          </p:cNvSpPr>
          <p:nvPr>
            <p:ph type="pic" sz="quarter" idx="23" hasCustomPrompt="1"/>
          </p:nvPr>
        </p:nvSpPr>
        <p:spPr>
          <a:xfrm>
            <a:off x="1563797" y="2259641"/>
            <a:ext cx="1086758" cy="1086758"/>
          </a:xfrm>
          <a:prstGeom prst="ellipse">
            <a:avLst/>
          </a:prstGeom>
          <a:noFill/>
        </p:spPr>
        <p:txBody>
          <a:bodyPr/>
          <a:lstStyle>
            <a:lvl1pPr marL="0" indent="0" algn="ctr">
              <a:buNone/>
              <a:defRPr/>
            </a:lvl1pPr>
          </a:lstStyle>
          <a:p>
            <a:r>
              <a:rPr lang="en-US" dirty="0"/>
              <a:t>Icon</a:t>
            </a:r>
          </a:p>
        </p:txBody>
      </p:sp>
      <p:sp>
        <p:nvSpPr>
          <p:cNvPr id="23" name="Picture Placeholder 5">
            <a:extLst>
              <a:ext uri="{FF2B5EF4-FFF2-40B4-BE49-F238E27FC236}">
                <a16:creationId xmlns:a16="http://schemas.microsoft.com/office/drawing/2014/main" id="{B1505667-0D59-5157-1B6E-EA24BC6C0C78}"/>
              </a:ext>
            </a:extLst>
          </p:cNvPr>
          <p:cNvSpPr>
            <a:spLocks noGrp="1"/>
          </p:cNvSpPr>
          <p:nvPr>
            <p:ph type="pic" sz="quarter" idx="26" hasCustomPrompt="1"/>
          </p:nvPr>
        </p:nvSpPr>
        <p:spPr>
          <a:xfrm>
            <a:off x="3558773" y="2259641"/>
            <a:ext cx="1086758" cy="1086758"/>
          </a:xfrm>
          <a:prstGeom prst="ellipse">
            <a:avLst/>
          </a:prstGeom>
          <a:noFill/>
        </p:spPr>
        <p:txBody>
          <a:bodyPr/>
          <a:lstStyle>
            <a:lvl1pPr marL="0" indent="0" algn="ctr">
              <a:buNone/>
              <a:defRPr/>
            </a:lvl1pPr>
          </a:lstStyle>
          <a:p>
            <a:r>
              <a:rPr lang="en-US" dirty="0"/>
              <a:t>Icon</a:t>
            </a:r>
          </a:p>
        </p:txBody>
      </p:sp>
      <p:sp>
        <p:nvSpPr>
          <p:cNvPr id="24" name="Picture Placeholder 5">
            <a:extLst>
              <a:ext uri="{FF2B5EF4-FFF2-40B4-BE49-F238E27FC236}">
                <a16:creationId xmlns:a16="http://schemas.microsoft.com/office/drawing/2014/main" id="{DEFC8C16-04B5-286F-1F4D-459F96D3018E}"/>
              </a:ext>
            </a:extLst>
          </p:cNvPr>
          <p:cNvSpPr>
            <a:spLocks noGrp="1"/>
          </p:cNvSpPr>
          <p:nvPr>
            <p:ph type="pic" sz="quarter" idx="27" hasCustomPrompt="1"/>
          </p:nvPr>
        </p:nvSpPr>
        <p:spPr>
          <a:xfrm>
            <a:off x="5557882" y="2259641"/>
            <a:ext cx="1086758" cy="1086758"/>
          </a:xfrm>
          <a:prstGeom prst="ellipse">
            <a:avLst/>
          </a:prstGeom>
          <a:noFill/>
        </p:spPr>
        <p:txBody>
          <a:bodyPr/>
          <a:lstStyle>
            <a:lvl1pPr marL="0" indent="0" algn="ctr">
              <a:buNone/>
              <a:defRPr/>
            </a:lvl1pPr>
          </a:lstStyle>
          <a:p>
            <a:r>
              <a:rPr lang="en-US" dirty="0"/>
              <a:t>Icon</a:t>
            </a:r>
          </a:p>
        </p:txBody>
      </p:sp>
      <p:sp>
        <p:nvSpPr>
          <p:cNvPr id="7" name="Title 1">
            <a:extLst>
              <a:ext uri="{FF2B5EF4-FFF2-40B4-BE49-F238E27FC236}">
                <a16:creationId xmlns:a16="http://schemas.microsoft.com/office/drawing/2014/main" id="{45641094-366F-7F92-4169-C581261D08A8}"/>
              </a:ext>
            </a:extLst>
          </p:cNvPr>
          <p:cNvSpPr>
            <a:spLocks noGrp="1"/>
          </p:cNvSpPr>
          <p:nvPr>
            <p:ph type="title" hasCustomPrompt="1"/>
          </p:nvPr>
        </p:nvSpPr>
        <p:spPr>
          <a:xfrm>
            <a:off x="434975" y="657226"/>
            <a:ext cx="6550025" cy="546434"/>
          </a:xfrm>
        </p:spPr>
        <p:txBody>
          <a:bodyPr/>
          <a:lstStyle/>
          <a:p>
            <a:r>
              <a:rPr lang="en-GB" dirty="0"/>
              <a:t>Place Headline Here</a:t>
            </a:r>
            <a:endParaRPr lang="en-US" dirty="0"/>
          </a:p>
        </p:txBody>
      </p:sp>
      <p:sp>
        <p:nvSpPr>
          <p:cNvPr id="8" name="Text Placeholder 11">
            <a:extLst>
              <a:ext uri="{FF2B5EF4-FFF2-40B4-BE49-F238E27FC236}">
                <a16:creationId xmlns:a16="http://schemas.microsoft.com/office/drawing/2014/main" id="{7C044B43-F3A0-318B-B0DA-6C6EF446F068}"/>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32696609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Icon 5 Light">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1" name="Text Placeholder 13">
            <a:extLst>
              <a:ext uri="{FF2B5EF4-FFF2-40B4-BE49-F238E27FC236}">
                <a16:creationId xmlns:a16="http://schemas.microsoft.com/office/drawing/2014/main" id="{A31C656F-4F94-566A-B558-48E220E77DE4}"/>
              </a:ext>
            </a:extLst>
          </p:cNvPr>
          <p:cNvSpPr>
            <a:spLocks noGrp="1"/>
          </p:cNvSpPr>
          <p:nvPr>
            <p:ph type="body" sz="quarter" idx="16" hasCustomPrompt="1"/>
          </p:nvPr>
        </p:nvSpPr>
        <p:spPr>
          <a:xfrm>
            <a:off x="3211000"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5" name="Text Placeholder 13">
            <a:extLst>
              <a:ext uri="{FF2B5EF4-FFF2-40B4-BE49-F238E27FC236}">
                <a16:creationId xmlns:a16="http://schemas.microsoft.com/office/drawing/2014/main" id="{27AA4734-2B29-8AAD-BFBF-C6E70F59DDA6}"/>
              </a:ext>
            </a:extLst>
          </p:cNvPr>
          <p:cNvSpPr>
            <a:spLocks noGrp="1"/>
          </p:cNvSpPr>
          <p:nvPr>
            <p:ph type="body" sz="quarter" idx="18" hasCustomPrompt="1"/>
          </p:nvPr>
        </p:nvSpPr>
        <p:spPr>
          <a:xfrm>
            <a:off x="5208982"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8" name="Text Placeholder 13">
            <a:extLst>
              <a:ext uri="{FF2B5EF4-FFF2-40B4-BE49-F238E27FC236}">
                <a16:creationId xmlns:a16="http://schemas.microsoft.com/office/drawing/2014/main" id="{34FBC757-43CA-07BE-5E9B-492E9C6FC255}"/>
              </a:ext>
            </a:extLst>
          </p:cNvPr>
          <p:cNvSpPr>
            <a:spLocks noGrp="1"/>
          </p:cNvSpPr>
          <p:nvPr>
            <p:ph type="body" sz="quarter" idx="20" hasCustomPrompt="1"/>
          </p:nvPr>
        </p:nvSpPr>
        <p:spPr>
          <a:xfrm>
            <a:off x="7200951"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200952"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20" name="Text Placeholder 13">
            <a:extLst>
              <a:ext uri="{FF2B5EF4-FFF2-40B4-BE49-F238E27FC236}">
                <a16:creationId xmlns:a16="http://schemas.microsoft.com/office/drawing/2014/main" id="{D03A65AA-27E2-0C9B-AB18-EF70982F7C9F}"/>
              </a:ext>
            </a:extLst>
          </p:cNvPr>
          <p:cNvSpPr>
            <a:spLocks noGrp="1"/>
          </p:cNvSpPr>
          <p:nvPr>
            <p:ph type="body" sz="quarter" idx="22" hasCustomPrompt="1"/>
          </p:nvPr>
        </p:nvSpPr>
        <p:spPr>
          <a:xfrm>
            <a:off x="9194799" y="3618136"/>
            <a:ext cx="1782302"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194800" y="4439919"/>
            <a:ext cx="1782302"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Picture Placeholder 16">
            <a:extLst>
              <a:ext uri="{FF2B5EF4-FFF2-40B4-BE49-F238E27FC236}">
                <a16:creationId xmlns:a16="http://schemas.microsoft.com/office/drawing/2014/main" id="{6DC205EC-89F1-5DAE-F8EB-C7C79F64EB5C}"/>
              </a:ext>
            </a:extLst>
          </p:cNvPr>
          <p:cNvSpPr>
            <a:spLocks noGrp="1"/>
          </p:cNvSpPr>
          <p:nvPr>
            <p:ph type="pic" sz="quarter" idx="25" hasCustomPrompt="1"/>
          </p:nvPr>
        </p:nvSpPr>
        <p:spPr>
          <a:xfrm>
            <a:off x="1506430" y="2139489"/>
            <a:ext cx="1199238" cy="1199238"/>
          </a:xfrm>
          <a:prstGeom prst="rect">
            <a:avLst/>
          </a:prstGeom>
        </p:spPr>
        <p:txBody>
          <a:bodyPr/>
          <a:lstStyle>
            <a:lvl1pPr algn="ctr">
              <a:defRPr/>
            </a:lvl1pPr>
          </a:lstStyle>
          <a:p>
            <a:r>
              <a:rPr lang="en-IN" dirty="0"/>
              <a:t>Icon</a:t>
            </a:r>
          </a:p>
        </p:txBody>
      </p:sp>
      <p:sp>
        <p:nvSpPr>
          <p:cNvPr id="5" name="Picture Placeholder 16">
            <a:extLst>
              <a:ext uri="{FF2B5EF4-FFF2-40B4-BE49-F238E27FC236}">
                <a16:creationId xmlns:a16="http://schemas.microsoft.com/office/drawing/2014/main" id="{3D1DF973-88A1-5B19-4D02-74E89D108E58}"/>
              </a:ext>
            </a:extLst>
          </p:cNvPr>
          <p:cNvSpPr>
            <a:spLocks noGrp="1"/>
          </p:cNvSpPr>
          <p:nvPr>
            <p:ph type="pic" sz="quarter" idx="26" hasCustomPrompt="1"/>
          </p:nvPr>
        </p:nvSpPr>
        <p:spPr>
          <a:xfrm>
            <a:off x="3501405" y="2139489"/>
            <a:ext cx="1199238" cy="1199238"/>
          </a:xfrm>
          <a:prstGeom prst="rect">
            <a:avLst/>
          </a:prstGeom>
        </p:spPr>
        <p:txBody>
          <a:bodyPr/>
          <a:lstStyle>
            <a:lvl1pPr algn="ctr">
              <a:defRPr/>
            </a:lvl1pPr>
          </a:lstStyle>
          <a:p>
            <a:r>
              <a:rPr lang="en-IN" dirty="0"/>
              <a:t>Icon</a:t>
            </a:r>
          </a:p>
        </p:txBody>
      </p:sp>
      <p:sp>
        <p:nvSpPr>
          <p:cNvPr id="22" name="Picture Placeholder 16">
            <a:extLst>
              <a:ext uri="{FF2B5EF4-FFF2-40B4-BE49-F238E27FC236}">
                <a16:creationId xmlns:a16="http://schemas.microsoft.com/office/drawing/2014/main" id="{8783B7C2-A584-D0E8-B678-D52A39D58DC3}"/>
              </a:ext>
            </a:extLst>
          </p:cNvPr>
          <p:cNvSpPr>
            <a:spLocks noGrp="1"/>
          </p:cNvSpPr>
          <p:nvPr>
            <p:ph type="pic" sz="quarter" idx="27" hasCustomPrompt="1"/>
          </p:nvPr>
        </p:nvSpPr>
        <p:spPr>
          <a:xfrm>
            <a:off x="5496380" y="2139489"/>
            <a:ext cx="1199238" cy="1199238"/>
          </a:xfrm>
          <a:prstGeom prst="rect">
            <a:avLst/>
          </a:prstGeom>
        </p:spPr>
        <p:txBody>
          <a:bodyPr/>
          <a:lstStyle>
            <a:lvl1pPr algn="ctr">
              <a:defRPr/>
            </a:lvl1pPr>
          </a:lstStyle>
          <a:p>
            <a:r>
              <a:rPr lang="en-IN" dirty="0"/>
              <a:t>Icon</a:t>
            </a:r>
          </a:p>
        </p:txBody>
      </p:sp>
      <p:sp>
        <p:nvSpPr>
          <p:cNvPr id="26" name="Picture Placeholder 16">
            <a:extLst>
              <a:ext uri="{FF2B5EF4-FFF2-40B4-BE49-F238E27FC236}">
                <a16:creationId xmlns:a16="http://schemas.microsoft.com/office/drawing/2014/main" id="{39D845FA-1544-81E5-5A40-CBC4F8477223}"/>
              </a:ext>
            </a:extLst>
          </p:cNvPr>
          <p:cNvSpPr>
            <a:spLocks noGrp="1"/>
          </p:cNvSpPr>
          <p:nvPr>
            <p:ph type="pic" sz="quarter" idx="28" hasCustomPrompt="1"/>
          </p:nvPr>
        </p:nvSpPr>
        <p:spPr>
          <a:xfrm>
            <a:off x="7491355" y="2139489"/>
            <a:ext cx="1199238" cy="1199238"/>
          </a:xfrm>
          <a:prstGeom prst="rect">
            <a:avLst/>
          </a:prstGeom>
        </p:spPr>
        <p:txBody>
          <a:bodyPr/>
          <a:lstStyle>
            <a:lvl1pPr algn="ctr">
              <a:defRPr/>
            </a:lvl1pPr>
          </a:lstStyle>
          <a:p>
            <a:r>
              <a:rPr lang="en-IN" dirty="0"/>
              <a:t>Icon</a:t>
            </a:r>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hasCustomPrompt="1"/>
          </p:nvPr>
        </p:nvSpPr>
        <p:spPr>
          <a:xfrm>
            <a:off x="9486331" y="2139489"/>
            <a:ext cx="1199238" cy="1199238"/>
          </a:xfrm>
          <a:prstGeom prst="rect">
            <a:avLst/>
          </a:prstGeom>
        </p:spPr>
        <p:txBody>
          <a:bodyPr/>
          <a:lstStyle>
            <a:lvl1pPr algn="ctr">
              <a:defRPr/>
            </a:lvl1pPr>
          </a:lstStyle>
          <a:p>
            <a:r>
              <a:rPr lang="en-IN" dirty="0"/>
              <a:t>Icon</a:t>
            </a:r>
          </a:p>
        </p:txBody>
      </p:sp>
      <p:sp>
        <p:nvSpPr>
          <p:cNvPr id="6" name="Title 1">
            <a:extLst>
              <a:ext uri="{FF2B5EF4-FFF2-40B4-BE49-F238E27FC236}">
                <a16:creationId xmlns:a16="http://schemas.microsoft.com/office/drawing/2014/main" id="{8C263C4C-DA01-D430-3FB4-366D5D94B7FB}"/>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7" name="Text Placeholder 11">
            <a:extLst>
              <a:ext uri="{FF2B5EF4-FFF2-40B4-BE49-F238E27FC236}">
                <a16:creationId xmlns:a16="http://schemas.microsoft.com/office/drawing/2014/main" id="{2D5D81E7-CD58-7E86-59E6-ADB2DA17D80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 name="Text Placeholder 11">
            <a:extLst>
              <a:ext uri="{FF2B5EF4-FFF2-40B4-BE49-F238E27FC236}">
                <a16:creationId xmlns:a16="http://schemas.microsoft.com/office/drawing/2014/main" id="{B49DD992-C4F8-96CD-A6B8-5FB3ED04F78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3774150695"/>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Icon 5 Light Full Page">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432332" y="4439919"/>
            <a:ext cx="2109829"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2733435" y="4439919"/>
            <a:ext cx="2109830"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034538" y="4439919"/>
            <a:ext cx="2102631"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346089" y="4439919"/>
            <a:ext cx="2102631"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647191" y="4439919"/>
            <a:ext cx="2109831" cy="1760855"/>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text here, use indent for bullet point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Picture Placeholder 16">
            <a:extLst>
              <a:ext uri="{FF2B5EF4-FFF2-40B4-BE49-F238E27FC236}">
                <a16:creationId xmlns:a16="http://schemas.microsoft.com/office/drawing/2014/main" id="{6DC205EC-89F1-5DAE-F8EB-C7C79F64EB5C}"/>
              </a:ext>
            </a:extLst>
          </p:cNvPr>
          <p:cNvSpPr>
            <a:spLocks noGrp="1"/>
          </p:cNvSpPr>
          <p:nvPr>
            <p:ph type="pic" sz="quarter" idx="25" hasCustomPrompt="1"/>
          </p:nvPr>
        </p:nvSpPr>
        <p:spPr>
          <a:xfrm>
            <a:off x="884029" y="2139489"/>
            <a:ext cx="1199238" cy="1199238"/>
          </a:xfrm>
          <a:prstGeom prst="rect">
            <a:avLst/>
          </a:prstGeom>
        </p:spPr>
        <p:txBody>
          <a:bodyPr/>
          <a:lstStyle>
            <a:lvl1pPr algn="ctr">
              <a:defRPr/>
            </a:lvl1pPr>
          </a:lstStyle>
          <a:p>
            <a:r>
              <a:rPr lang="en-IN" dirty="0"/>
              <a:t>Icon</a:t>
            </a:r>
          </a:p>
        </p:txBody>
      </p:sp>
      <p:sp>
        <p:nvSpPr>
          <p:cNvPr id="5" name="Picture Placeholder 16">
            <a:extLst>
              <a:ext uri="{FF2B5EF4-FFF2-40B4-BE49-F238E27FC236}">
                <a16:creationId xmlns:a16="http://schemas.microsoft.com/office/drawing/2014/main" id="{3D1DF973-88A1-5B19-4D02-74E89D108E58}"/>
              </a:ext>
            </a:extLst>
          </p:cNvPr>
          <p:cNvSpPr>
            <a:spLocks noGrp="1"/>
          </p:cNvSpPr>
          <p:nvPr>
            <p:ph type="pic" sz="quarter" idx="26" hasCustomPrompt="1"/>
          </p:nvPr>
        </p:nvSpPr>
        <p:spPr>
          <a:xfrm>
            <a:off x="3190204" y="2139489"/>
            <a:ext cx="1199238" cy="1199238"/>
          </a:xfrm>
          <a:prstGeom prst="rect">
            <a:avLst/>
          </a:prstGeom>
        </p:spPr>
        <p:txBody>
          <a:bodyPr/>
          <a:lstStyle>
            <a:lvl1pPr algn="ctr">
              <a:defRPr/>
            </a:lvl1pPr>
          </a:lstStyle>
          <a:p>
            <a:r>
              <a:rPr lang="en-IN" dirty="0"/>
              <a:t>Icon</a:t>
            </a:r>
          </a:p>
        </p:txBody>
      </p:sp>
      <p:sp>
        <p:nvSpPr>
          <p:cNvPr id="22" name="Picture Placeholder 16">
            <a:extLst>
              <a:ext uri="{FF2B5EF4-FFF2-40B4-BE49-F238E27FC236}">
                <a16:creationId xmlns:a16="http://schemas.microsoft.com/office/drawing/2014/main" id="{8783B7C2-A584-D0E8-B678-D52A39D58DC3}"/>
              </a:ext>
            </a:extLst>
          </p:cNvPr>
          <p:cNvSpPr>
            <a:spLocks noGrp="1"/>
          </p:cNvSpPr>
          <p:nvPr>
            <p:ph type="pic" sz="quarter" idx="27" hasCustomPrompt="1"/>
          </p:nvPr>
        </p:nvSpPr>
        <p:spPr>
          <a:xfrm>
            <a:off x="5486234" y="2139489"/>
            <a:ext cx="1199238" cy="1199238"/>
          </a:xfrm>
          <a:prstGeom prst="rect">
            <a:avLst/>
          </a:prstGeom>
        </p:spPr>
        <p:txBody>
          <a:bodyPr/>
          <a:lstStyle>
            <a:lvl1pPr algn="ctr">
              <a:defRPr/>
            </a:lvl1pPr>
          </a:lstStyle>
          <a:p>
            <a:r>
              <a:rPr lang="en-IN" dirty="0"/>
              <a:t>Icon</a:t>
            </a:r>
          </a:p>
        </p:txBody>
      </p:sp>
      <p:sp>
        <p:nvSpPr>
          <p:cNvPr id="26" name="Picture Placeholder 16">
            <a:extLst>
              <a:ext uri="{FF2B5EF4-FFF2-40B4-BE49-F238E27FC236}">
                <a16:creationId xmlns:a16="http://schemas.microsoft.com/office/drawing/2014/main" id="{39D845FA-1544-81E5-5A40-CBC4F8477223}"/>
              </a:ext>
            </a:extLst>
          </p:cNvPr>
          <p:cNvSpPr>
            <a:spLocks noGrp="1"/>
          </p:cNvSpPr>
          <p:nvPr>
            <p:ph type="pic" sz="quarter" idx="28" hasCustomPrompt="1"/>
          </p:nvPr>
        </p:nvSpPr>
        <p:spPr>
          <a:xfrm>
            <a:off x="7797785" y="2139489"/>
            <a:ext cx="1199238" cy="1199238"/>
          </a:xfrm>
          <a:prstGeom prst="rect">
            <a:avLst/>
          </a:prstGeom>
        </p:spPr>
        <p:txBody>
          <a:bodyPr/>
          <a:lstStyle>
            <a:lvl1pPr algn="ctr">
              <a:defRPr/>
            </a:lvl1pPr>
          </a:lstStyle>
          <a:p>
            <a:r>
              <a:rPr lang="en-IN" dirty="0"/>
              <a:t>Icon</a:t>
            </a:r>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hasCustomPrompt="1"/>
          </p:nvPr>
        </p:nvSpPr>
        <p:spPr>
          <a:xfrm>
            <a:off x="10102487" y="2139489"/>
            <a:ext cx="1199238" cy="1199238"/>
          </a:xfrm>
          <a:prstGeom prst="rect">
            <a:avLst/>
          </a:prstGeom>
        </p:spPr>
        <p:txBody>
          <a:bodyPr/>
          <a:lstStyle>
            <a:lvl1pPr algn="ctr">
              <a:defRPr/>
            </a:lvl1pPr>
          </a:lstStyle>
          <a:p>
            <a:r>
              <a:rPr lang="en-IN" dirty="0"/>
              <a:t>Icon</a:t>
            </a:r>
          </a:p>
        </p:txBody>
      </p:sp>
      <p:sp>
        <p:nvSpPr>
          <p:cNvPr id="6" name="Title 1">
            <a:extLst>
              <a:ext uri="{FF2B5EF4-FFF2-40B4-BE49-F238E27FC236}">
                <a16:creationId xmlns:a16="http://schemas.microsoft.com/office/drawing/2014/main" id="{8C263C4C-DA01-D430-3FB4-366D5D94B7FB}"/>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7" name="Text Placeholder 11">
            <a:extLst>
              <a:ext uri="{FF2B5EF4-FFF2-40B4-BE49-F238E27FC236}">
                <a16:creationId xmlns:a16="http://schemas.microsoft.com/office/drawing/2014/main" id="{2D5D81E7-CD58-7E86-59E6-ADB2DA17D80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 name="Text Placeholder 11">
            <a:extLst>
              <a:ext uri="{FF2B5EF4-FFF2-40B4-BE49-F238E27FC236}">
                <a16:creationId xmlns:a16="http://schemas.microsoft.com/office/drawing/2014/main" id="{B49DD992-C4F8-96CD-A6B8-5FB3ED04F78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 name="Text Placeholder 13">
            <a:extLst>
              <a:ext uri="{FF2B5EF4-FFF2-40B4-BE49-F238E27FC236}">
                <a16:creationId xmlns:a16="http://schemas.microsoft.com/office/drawing/2014/main" id="{3BF5E7C6-CD0F-B276-9F06-26E5525464E2}"/>
              </a:ext>
            </a:extLst>
          </p:cNvPr>
          <p:cNvSpPr>
            <a:spLocks noGrp="1"/>
          </p:cNvSpPr>
          <p:nvPr>
            <p:ph type="body" sz="quarter" idx="30" hasCustomPrompt="1"/>
          </p:nvPr>
        </p:nvSpPr>
        <p:spPr>
          <a:xfrm>
            <a:off x="9654393"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3" name="Text Placeholder 13">
            <a:extLst>
              <a:ext uri="{FF2B5EF4-FFF2-40B4-BE49-F238E27FC236}">
                <a16:creationId xmlns:a16="http://schemas.microsoft.com/office/drawing/2014/main" id="{6FB98895-9767-892E-74A4-75168EE363CF}"/>
              </a:ext>
            </a:extLst>
          </p:cNvPr>
          <p:cNvSpPr>
            <a:spLocks noGrp="1"/>
          </p:cNvSpPr>
          <p:nvPr>
            <p:ph type="body" sz="quarter" idx="31" hasCustomPrompt="1"/>
          </p:nvPr>
        </p:nvSpPr>
        <p:spPr>
          <a:xfrm>
            <a:off x="7346091"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8" name="Text Placeholder 13">
            <a:extLst>
              <a:ext uri="{FF2B5EF4-FFF2-40B4-BE49-F238E27FC236}">
                <a16:creationId xmlns:a16="http://schemas.microsoft.com/office/drawing/2014/main" id="{739D0132-48B4-4E84-B8FF-0419287E577E}"/>
              </a:ext>
            </a:extLst>
          </p:cNvPr>
          <p:cNvSpPr>
            <a:spLocks noGrp="1"/>
          </p:cNvSpPr>
          <p:nvPr>
            <p:ph type="body" sz="quarter" idx="33" hasCustomPrompt="1"/>
          </p:nvPr>
        </p:nvSpPr>
        <p:spPr>
          <a:xfrm>
            <a:off x="5037786"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0" name="Text Placeholder 13">
            <a:extLst>
              <a:ext uri="{FF2B5EF4-FFF2-40B4-BE49-F238E27FC236}">
                <a16:creationId xmlns:a16="http://schemas.microsoft.com/office/drawing/2014/main" id="{DC45D350-3A80-8FFE-2242-F1974A77DE3B}"/>
              </a:ext>
            </a:extLst>
          </p:cNvPr>
          <p:cNvSpPr>
            <a:spLocks noGrp="1"/>
          </p:cNvSpPr>
          <p:nvPr>
            <p:ph type="body" sz="quarter" idx="36" hasCustomPrompt="1"/>
          </p:nvPr>
        </p:nvSpPr>
        <p:spPr>
          <a:xfrm>
            <a:off x="2740635"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
        <p:nvSpPr>
          <p:cNvPr id="12" name="Text Placeholder 13">
            <a:extLst>
              <a:ext uri="{FF2B5EF4-FFF2-40B4-BE49-F238E27FC236}">
                <a16:creationId xmlns:a16="http://schemas.microsoft.com/office/drawing/2014/main" id="{9664D840-C04A-836E-8E97-5A86B364208B}"/>
              </a:ext>
            </a:extLst>
          </p:cNvPr>
          <p:cNvSpPr>
            <a:spLocks noGrp="1"/>
          </p:cNvSpPr>
          <p:nvPr>
            <p:ph type="body" sz="quarter" idx="39" hasCustomPrompt="1"/>
          </p:nvPr>
        </p:nvSpPr>
        <p:spPr>
          <a:xfrm>
            <a:off x="432333" y="3553878"/>
            <a:ext cx="2102630" cy="821783"/>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short headline here</a:t>
            </a:r>
          </a:p>
        </p:txBody>
      </p:sp>
    </p:spTree>
    <p:extLst>
      <p:ext uri="{BB962C8B-B14F-4D97-AF65-F5344CB8AC3E}">
        <p14:creationId xmlns:p14="http://schemas.microsoft.com/office/powerpoint/2010/main" val="530213614"/>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eam 5 Light">
    <p:bg>
      <p:bgRef idx="1001">
        <a:schemeClr val="bg1"/>
      </p:bgRef>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11" name="Text Placeholder 13">
            <a:extLst>
              <a:ext uri="{FF2B5EF4-FFF2-40B4-BE49-F238E27FC236}">
                <a16:creationId xmlns:a16="http://schemas.microsoft.com/office/drawing/2014/main" id="{A31C656F-4F94-566A-B558-48E220E77DE4}"/>
              </a:ext>
            </a:extLst>
          </p:cNvPr>
          <p:cNvSpPr>
            <a:spLocks noGrp="1"/>
          </p:cNvSpPr>
          <p:nvPr>
            <p:ph type="body" sz="quarter" idx="16" hasCustomPrompt="1"/>
          </p:nvPr>
        </p:nvSpPr>
        <p:spPr>
          <a:xfrm>
            <a:off x="3211000"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15" name="Text Placeholder 13">
            <a:extLst>
              <a:ext uri="{FF2B5EF4-FFF2-40B4-BE49-F238E27FC236}">
                <a16:creationId xmlns:a16="http://schemas.microsoft.com/office/drawing/2014/main" id="{27AA4734-2B29-8AAD-BFBF-C6E70F59DDA6}"/>
              </a:ext>
            </a:extLst>
          </p:cNvPr>
          <p:cNvSpPr>
            <a:spLocks noGrp="1"/>
          </p:cNvSpPr>
          <p:nvPr>
            <p:ph type="body" sz="quarter" idx="18" hasCustomPrompt="1"/>
          </p:nvPr>
        </p:nvSpPr>
        <p:spPr>
          <a:xfrm>
            <a:off x="5208982"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18" name="Text Placeholder 13">
            <a:extLst>
              <a:ext uri="{FF2B5EF4-FFF2-40B4-BE49-F238E27FC236}">
                <a16:creationId xmlns:a16="http://schemas.microsoft.com/office/drawing/2014/main" id="{34FBC757-43CA-07BE-5E9B-492E9C6FC255}"/>
              </a:ext>
            </a:extLst>
          </p:cNvPr>
          <p:cNvSpPr>
            <a:spLocks noGrp="1"/>
          </p:cNvSpPr>
          <p:nvPr>
            <p:ph type="body" sz="quarter" idx="20" hasCustomPrompt="1"/>
          </p:nvPr>
        </p:nvSpPr>
        <p:spPr>
          <a:xfrm>
            <a:off x="7200951"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200952"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20" name="Text Placeholder 13">
            <a:extLst>
              <a:ext uri="{FF2B5EF4-FFF2-40B4-BE49-F238E27FC236}">
                <a16:creationId xmlns:a16="http://schemas.microsoft.com/office/drawing/2014/main" id="{D03A65AA-27E2-0C9B-AB18-EF70982F7C9F}"/>
              </a:ext>
            </a:extLst>
          </p:cNvPr>
          <p:cNvSpPr>
            <a:spLocks noGrp="1"/>
          </p:cNvSpPr>
          <p:nvPr>
            <p:ph type="body" sz="quarter" idx="22" hasCustomPrompt="1"/>
          </p:nvPr>
        </p:nvSpPr>
        <p:spPr>
          <a:xfrm>
            <a:off x="9194799" y="3952572"/>
            <a:ext cx="1782302"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err="1"/>
              <a:t>Firstname</a:t>
            </a:r>
            <a:r>
              <a:rPr lang="en-US"/>
              <a:t> </a:t>
            </a:r>
            <a:r>
              <a:rPr lang="en-US" err="1"/>
              <a:t>Lastname</a:t>
            </a:r>
            <a:endParaRPr lang="en-US"/>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194800" y="4648200"/>
            <a:ext cx="1782302" cy="1552574"/>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role or short bio here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Picture Placeholder 16">
            <a:extLst>
              <a:ext uri="{FF2B5EF4-FFF2-40B4-BE49-F238E27FC236}">
                <a16:creationId xmlns:a16="http://schemas.microsoft.com/office/drawing/2014/main" id="{6DC205EC-89F1-5DAE-F8EB-C7C79F64EB5C}"/>
              </a:ext>
            </a:extLst>
          </p:cNvPr>
          <p:cNvSpPr>
            <a:spLocks noGrp="1"/>
          </p:cNvSpPr>
          <p:nvPr>
            <p:ph type="pic" sz="quarter" idx="25"/>
          </p:nvPr>
        </p:nvSpPr>
        <p:spPr>
          <a:xfrm>
            <a:off x="1214898" y="2115147"/>
            <a:ext cx="1782000" cy="1745653"/>
          </a:xfrm>
        </p:spPr>
        <p:txBody>
          <a:bodyPr/>
          <a:lstStyle/>
          <a:p>
            <a:r>
              <a:rPr lang="en-US" dirty="0"/>
              <a:t>Click icon to add picture</a:t>
            </a:r>
            <a:endParaRPr lang="en-IN" dirty="0"/>
          </a:p>
        </p:txBody>
      </p:sp>
      <p:sp>
        <p:nvSpPr>
          <p:cNvPr id="5" name="Picture Placeholder 16">
            <a:extLst>
              <a:ext uri="{FF2B5EF4-FFF2-40B4-BE49-F238E27FC236}">
                <a16:creationId xmlns:a16="http://schemas.microsoft.com/office/drawing/2014/main" id="{3D1DF973-88A1-5B19-4D02-74E89D108E58}"/>
              </a:ext>
            </a:extLst>
          </p:cNvPr>
          <p:cNvSpPr>
            <a:spLocks noGrp="1"/>
          </p:cNvSpPr>
          <p:nvPr>
            <p:ph type="pic" sz="quarter" idx="26"/>
          </p:nvPr>
        </p:nvSpPr>
        <p:spPr>
          <a:xfrm>
            <a:off x="3209949" y="2115147"/>
            <a:ext cx="1782000" cy="1745653"/>
          </a:xfrm>
        </p:spPr>
        <p:txBody>
          <a:bodyPr/>
          <a:lstStyle/>
          <a:p>
            <a:r>
              <a:rPr lang="en-US" dirty="0"/>
              <a:t>Click icon to add picture</a:t>
            </a:r>
            <a:endParaRPr lang="en-IN" dirty="0"/>
          </a:p>
        </p:txBody>
      </p:sp>
      <p:sp>
        <p:nvSpPr>
          <p:cNvPr id="22" name="Picture Placeholder 16">
            <a:extLst>
              <a:ext uri="{FF2B5EF4-FFF2-40B4-BE49-F238E27FC236}">
                <a16:creationId xmlns:a16="http://schemas.microsoft.com/office/drawing/2014/main" id="{8783B7C2-A584-D0E8-B678-D52A39D58DC3}"/>
              </a:ext>
            </a:extLst>
          </p:cNvPr>
          <p:cNvSpPr>
            <a:spLocks noGrp="1"/>
          </p:cNvSpPr>
          <p:nvPr>
            <p:ph type="pic" sz="quarter" idx="27"/>
          </p:nvPr>
        </p:nvSpPr>
        <p:spPr>
          <a:xfrm>
            <a:off x="5205000" y="2115147"/>
            <a:ext cx="1782000" cy="1745653"/>
          </a:xfrm>
        </p:spPr>
        <p:txBody>
          <a:bodyPr/>
          <a:lstStyle/>
          <a:p>
            <a:r>
              <a:rPr lang="en-US" dirty="0"/>
              <a:t>Click icon to add picture</a:t>
            </a:r>
            <a:endParaRPr lang="en-IN" dirty="0"/>
          </a:p>
        </p:txBody>
      </p:sp>
      <p:sp>
        <p:nvSpPr>
          <p:cNvPr id="26" name="Picture Placeholder 16">
            <a:extLst>
              <a:ext uri="{FF2B5EF4-FFF2-40B4-BE49-F238E27FC236}">
                <a16:creationId xmlns:a16="http://schemas.microsoft.com/office/drawing/2014/main" id="{39D845FA-1544-81E5-5A40-CBC4F8477223}"/>
              </a:ext>
            </a:extLst>
          </p:cNvPr>
          <p:cNvSpPr>
            <a:spLocks noGrp="1"/>
          </p:cNvSpPr>
          <p:nvPr>
            <p:ph type="pic" sz="quarter" idx="28"/>
          </p:nvPr>
        </p:nvSpPr>
        <p:spPr>
          <a:xfrm>
            <a:off x="7200051" y="2115147"/>
            <a:ext cx="1782000" cy="1745653"/>
          </a:xfrm>
        </p:spPr>
        <p:txBody>
          <a:bodyPr/>
          <a:lstStyle/>
          <a:p>
            <a:r>
              <a:rPr lang="en-US" dirty="0"/>
              <a:t>Click icon to add picture</a:t>
            </a:r>
            <a:endParaRPr lang="en-IN" dirty="0"/>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p:nvPr>
        </p:nvSpPr>
        <p:spPr>
          <a:xfrm>
            <a:off x="9195101" y="2115147"/>
            <a:ext cx="1782000" cy="1745653"/>
          </a:xfrm>
        </p:spPr>
        <p:txBody>
          <a:bodyPr/>
          <a:lstStyle/>
          <a:p>
            <a:r>
              <a:rPr lang="en-US" dirty="0"/>
              <a:t>Click icon to add picture</a:t>
            </a:r>
            <a:endParaRPr lang="en-IN" dirty="0"/>
          </a:p>
        </p:txBody>
      </p:sp>
      <p:sp>
        <p:nvSpPr>
          <p:cNvPr id="7" name="Text Placeholder 11">
            <a:extLst>
              <a:ext uri="{FF2B5EF4-FFF2-40B4-BE49-F238E27FC236}">
                <a16:creationId xmlns:a16="http://schemas.microsoft.com/office/drawing/2014/main" id="{956C3A30-8976-C586-9CDB-BAD51A53D75C}"/>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Title 1">
            <a:extLst>
              <a:ext uri="{FF2B5EF4-FFF2-40B4-BE49-F238E27FC236}">
                <a16:creationId xmlns:a16="http://schemas.microsoft.com/office/drawing/2014/main" id="{CF52F30E-16B7-5B4D-8BDF-877DA157A0C9}"/>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 name="Text Placeholder 11">
            <a:extLst>
              <a:ext uri="{FF2B5EF4-FFF2-40B4-BE49-F238E27FC236}">
                <a16:creationId xmlns:a16="http://schemas.microsoft.com/office/drawing/2014/main" id="{24D0B3D2-796E-33CE-F478-03472D4385A4}"/>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25519300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eam 5 Light Full Page">
    <p:bg>
      <p:bgRef idx="1001">
        <a:schemeClr val="bg1"/>
      </p:bgRef>
    </p:bg>
    <p:spTree>
      <p:nvGrpSpPr>
        <p:cNvPr id="1" name=""/>
        <p:cNvGrpSpPr/>
        <p:nvPr/>
      </p:nvGrpSpPr>
      <p:grpSpPr>
        <a:xfrm>
          <a:off x="0" y="0"/>
          <a:ext cx="0" cy="0"/>
          <a:chOff x="0" y="0"/>
          <a:chExt cx="0" cy="0"/>
        </a:xfrm>
      </p:grpSpPr>
      <p:sp>
        <p:nvSpPr>
          <p:cNvPr id="20" name="Text Placeholder 13">
            <a:extLst>
              <a:ext uri="{FF2B5EF4-FFF2-40B4-BE49-F238E27FC236}">
                <a16:creationId xmlns:a16="http://schemas.microsoft.com/office/drawing/2014/main" id="{D03A65AA-27E2-0C9B-AB18-EF70982F7C9F}"/>
              </a:ext>
            </a:extLst>
          </p:cNvPr>
          <p:cNvSpPr>
            <a:spLocks noGrp="1"/>
          </p:cNvSpPr>
          <p:nvPr>
            <p:ph type="body" sz="quarter" idx="22" hasCustomPrompt="1"/>
          </p:nvPr>
        </p:nvSpPr>
        <p:spPr>
          <a:xfrm>
            <a:off x="9654393"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7" name="Picture Placeholder 16">
            <a:extLst>
              <a:ext uri="{FF2B5EF4-FFF2-40B4-BE49-F238E27FC236}">
                <a16:creationId xmlns:a16="http://schemas.microsoft.com/office/drawing/2014/main" id="{CCE1288A-8558-6BA2-177A-D3A15A7B506A}"/>
              </a:ext>
            </a:extLst>
          </p:cNvPr>
          <p:cNvSpPr>
            <a:spLocks noGrp="1"/>
          </p:cNvSpPr>
          <p:nvPr>
            <p:ph type="pic" sz="quarter" idx="29"/>
          </p:nvPr>
        </p:nvSpPr>
        <p:spPr>
          <a:xfrm>
            <a:off x="9654393" y="2115147"/>
            <a:ext cx="2102632" cy="1745653"/>
          </a:xfrm>
        </p:spPr>
        <p:txBody>
          <a:bodyPr/>
          <a:lstStyle/>
          <a:p>
            <a:r>
              <a:rPr lang="en-US" dirty="0"/>
              <a:t>Click icon to add picture</a:t>
            </a:r>
            <a:endParaRPr lang="en-IN" dirty="0"/>
          </a:p>
        </p:txBody>
      </p:sp>
      <p:sp>
        <p:nvSpPr>
          <p:cNvPr id="7" name="Text Placeholder 11">
            <a:extLst>
              <a:ext uri="{FF2B5EF4-FFF2-40B4-BE49-F238E27FC236}">
                <a16:creationId xmlns:a16="http://schemas.microsoft.com/office/drawing/2014/main" id="{956C3A30-8976-C586-9CDB-BAD51A53D75C}"/>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 name="Title 1">
            <a:extLst>
              <a:ext uri="{FF2B5EF4-FFF2-40B4-BE49-F238E27FC236}">
                <a16:creationId xmlns:a16="http://schemas.microsoft.com/office/drawing/2014/main" id="{CF52F30E-16B7-5B4D-8BDF-877DA157A0C9}"/>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 name="Text Placeholder 11">
            <a:extLst>
              <a:ext uri="{FF2B5EF4-FFF2-40B4-BE49-F238E27FC236}">
                <a16:creationId xmlns:a16="http://schemas.microsoft.com/office/drawing/2014/main" id="{24D0B3D2-796E-33CE-F478-03472D4385A4}"/>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23" name="Text Placeholder 13">
            <a:extLst>
              <a:ext uri="{FF2B5EF4-FFF2-40B4-BE49-F238E27FC236}">
                <a16:creationId xmlns:a16="http://schemas.microsoft.com/office/drawing/2014/main" id="{06F78D6C-7294-46D9-23DC-3BF6EF96D2D8}"/>
              </a:ext>
            </a:extLst>
          </p:cNvPr>
          <p:cNvSpPr>
            <a:spLocks noGrp="1"/>
          </p:cNvSpPr>
          <p:nvPr>
            <p:ph type="body" sz="quarter" idx="30" hasCustomPrompt="1"/>
          </p:nvPr>
        </p:nvSpPr>
        <p:spPr>
          <a:xfrm>
            <a:off x="7346091"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29" name="Picture Placeholder 16">
            <a:extLst>
              <a:ext uri="{FF2B5EF4-FFF2-40B4-BE49-F238E27FC236}">
                <a16:creationId xmlns:a16="http://schemas.microsoft.com/office/drawing/2014/main" id="{DEF0E069-633B-9EDF-CC41-F70C93879F58}"/>
              </a:ext>
            </a:extLst>
          </p:cNvPr>
          <p:cNvSpPr>
            <a:spLocks noGrp="1"/>
          </p:cNvSpPr>
          <p:nvPr>
            <p:ph type="pic" sz="quarter" idx="32"/>
          </p:nvPr>
        </p:nvSpPr>
        <p:spPr>
          <a:xfrm>
            <a:off x="7346091" y="2115147"/>
            <a:ext cx="2102632" cy="1745653"/>
          </a:xfrm>
        </p:spPr>
        <p:txBody>
          <a:bodyPr/>
          <a:lstStyle/>
          <a:p>
            <a:r>
              <a:rPr lang="en-US" dirty="0"/>
              <a:t>Click icon to add picture</a:t>
            </a:r>
            <a:endParaRPr lang="en-IN" dirty="0"/>
          </a:p>
        </p:txBody>
      </p:sp>
      <p:sp>
        <p:nvSpPr>
          <p:cNvPr id="30" name="Text Placeholder 13">
            <a:extLst>
              <a:ext uri="{FF2B5EF4-FFF2-40B4-BE49-F238E27FC236}">
                <a16:creationId xmlns:a16="http://schemas.microsoft.com/office/drawing/2014/main" id="{D97463EA-B46D-E90B-7F17-EFEB35921AAD}"/>
              </a:ext>
            </a:extLst>
          </p:cNvPr>
          <p:cNvSpPr>
            <a:spLocks noGrp="1"/>
          </p:cNvSpPr>
          <p:nvPr>
            <p:ph type="body" sz="quarter" idx="33" hasCustomPrompt="1"/>
          </p:nvPr>
        </p:nvSpPr>
        <p:spPr>
          <a:xfrm>
            <a:off x="5037786"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32" name="Picture Placeholder 16">
            <a:extLst>
              <a:ext uri="{FF2B5EF4-FFF2-40B4-BE49-F238E27FC236}">
                <a16:creationId xmlns:a16="http://schemas.microsoft.com/office/drawing/2014/main" id="{C8BDB30C-B14D-5C91-AB33-78D85FEEFD33}"/>
              </a:ext>
            </a:extLst>
          </p:cNvPr>
          <p:cNvSpPr>
            <a:spLocks noGrp="1"/>
          </p:cNvSpPr>
          <p:nvPr>
            <p:ph type="pic" sz="quarter" idx="35"/>
          </p:nvPr>
        </p:nvSpPr>
        <p:spPr>
          <a:xfrm>
            <a:off x="5037786" y="2115147"/>
            <a:ext cx="2102632" cy="1745653"/>
          </a:xfrm>
        </p:spPr>
        <p:txBody>
          <a:bodyPr/>
          <a:lstStyle/>
          <a:p>
            <a:r>
              <a:rPr lang="en-US" dirty="0"/>
              <a:t>Click icon to add picture</a:t>
            </a:r>
            <a:endParaRPr lang="en-IN" dirty="0"/>
          </a:p>
        </p:txBody>
      </p:sp>
      <p:sp>
        <p:nvSpPr>
          <p:cNvPr id="33" name="Text Placeholder 13">
            <a:extLst>
              <a:ext uri="{FF2B5EF4-FFF2-40B4-BE49-F238E27FC236}">
                <a16:creationId xmlns:a16="http://schemas.microsoft.com/office/drawing/2014/main" id="{39513681-27FD-64C9-D151-DA0A1E5D3728}"/>
              </a:ext>
            </a:extLst>
          </p:cNvPr>
          <p:cNvSpPr>
            <a:spLocks noGrp="1"/>
          </p:cNvSpPr>
          <p:nvPr>
            <p:ph type="body" sz="quarter" idx="36" hasCustomPrompt="1"/>
          </p:nvPr>
        </p:nvSpPr>
        <p:spPr>
          <a:xfrm>
            <a:off x="2740635"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35" name="Picture Placeholder 16">
            <a:extLst>
              <a:ext uri="{FF2B5EF4-FFF2-40B4-BE49-F238E27FC236}">
                <a16:creationId xmlns:a16="http://schemas.microsoft.com/office/drawing/2014/main" id="{DDA722D2-2C4D-A5AF-8FDD-728D375D25FF}"/>
              </a:ext>
            </a:extLst>
          </p:cNvPr>
          <p:cNvSpPr>
            <a:spLocks noGrp="1"/>
          </p:cNvSpPr>
          <p:nvPr>
            <p:ph type="pic" sz="quarter" idx="38"/>
          </p:nvPr>
        </p:nvSpPr>
        <p:spPr>
          <a:xfrm>
            <a:off x="2740635" y="2115147"/>
            <a:ext cx="2102632" cy="1745653"/>
          </a:xfrm>
        </p:spPr>
        <p:txBody>
          <a:bodyPr/>
          <a:lstStyle/>
          <a:p>
            <a:r>
              <a:rPr lang="en-US" dirty="0"/>
              <a:t>Click icon to add picture</a:t>
            </a:r>
            <a:endParaRPr lang="en-IN" dirty="0"/>
          </a:p>
        </p:txBody>
      </p:sp>
      <p:sp>
        <p:nvSpPr>
          <p:cNvPr id="36" name="Text Placeholder 13">
            <a:extLst>
              <a:ext uri="{FF2B5EF4-FFF2-40B4-BE49-F238E27FC236}">
                <a16:creationId xmlns:a16="http://schemas.microsoft.com/office/drawing/2014/main" id="{0FC514B5-B68B-520B-ED29-12BED5BEFDD2}"/>
              </a:ext>
            </a:extLst>
          </p:cNvPr>
          <p:cNvSpPr>
            <a:spLocks noGrp="1"/>
          </p:cNvSpPr>
          <p:nvPr>
            <p:ph type="body" sz="quarter" idx="39" hasCustomPrompt="1"/>
          </p:nvPr>
        </p:nvSpPr>
        <p:spPr>
          <a:xfrm>
            <a:off x="432333" y="3952572"/>
            <a:ext cx="2102630" cy="69483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err="1"/>
              <a:t>Firstname</a:t>
            </a:r>
            <a:r>
              <a:rPr lang="en-US" dirty="0"/>
              <a:t> </a:t>
            </a:r>
            <a:r>
              <a:rPr lang="en-US" dirty="0" err="1"/>
              <a:t>Lastname</a:t>
            </a:r>
            <a:endParaRPr lang="en-US" dirty="0"/>
          </a:p>
        </p:txBody>
      </p:sp>
      <p:sp>
        <p:nvSpPr>
          <p:cNvPr id="37" name="Text Placeholder 15">
            <a:extLst>
              <a:ext uri="{FF2B5EF4-FFF2-40B4-BE49-F238E27FC236}">
                <a16:creationId xmlns:a16="http://schemas.microsoft.com/office/drawing/2014/main" id="{8B52D15F-44F2-C581-6360-27EA386B85C7}"/>
              </a:ext>
            </a:extLst>
          </p:cNvPr>
          <p:cNvSpPr>
            <a:spLocks noGrp="1"/>
          </p:cNvSpPr>
          <p:nvPr>
            <p:ph type="body" sz="quarter" idx="40" hasCustomPrompt="1"/>
          </p:nvPr>
        </p:nvSpPr>
        <p:spPr>
          <a:xfrm>
            <a:off x="432334"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38" name="Picture Placeholder 16">
            <a:extLst>
              <a:ext uri="{FF2B5EF4-FFF2-40B4-BE49-F238E27FC236}">
                <a16:creationId xmlns:a16="http://schemas.microsoft.com/office/drawing/2014/main" id="{451593C1-A3FF-7AB1-4D81-669D369DEBC7}"/>
              </a:ext>
            </a:extLst>
          </p:cNvPr>
          <p:cNvSpPr>
            <a:spLocks noGrp="1"/>
          </p:cNvSpPr>
          <p:nvPr>
            <p:ph type="pic" sz="quarter" idx="41"/>
          </p:nvPr>
        </p:nvSpPr>
        <p:spPr>
          <a:xfrm>
            <a:off x="432333" y="2115147"/>
            <a:ext cx="2102632" cy="1745653"/>
          </a:xfrm>
        </p:spPr>
        <p:txBody>
          <a:bodyPr/>
          <a:lstStyle/>
          <a:p>
            <a:r>
              <a:rPr lang="en-US" dirty="0"/>
              <a:t>Click icon to add picture</a:t>
            </a:r>
            <a:endParaRPr lang="en-IN" dirty="0"/>
          </a:p>
        </p:txBody>
      </p:sp>
      <p:sp>
        <p:nvSpPr>
          <p:cNvPr id="2" name="Text Placeholder 13">
            <a:extLst>
              <a:ext uri="{FF2B5EF4-FFF2-40B4-BE49-F238E27FC236}">
                <a16:creationId xmlns:a16="http://schemas.microsoft.com/office/drawing/2014/main" id="{8CED643C-9F92-8C87-53AE-02777BF0A3E2}"/>
              </a:ext>
            </a:extLst>
          </p:cNvPr>
          <p:cNvSpPr>
            <a:spLocks noGrp="1"/>
          </p:cNvSpPr>
          <p:nvPr>
            <p:ph type="body" sz="quarter" idx="42" hasCustomPrompt="1"/>
          </p:nvPr>
        </p:nvSpPr>
        <p:spPr>
          <a:xfrm>
            <a:off x="421178"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3" name="Text Placeholder 15">
            <a:extLst>
              <a:ext uri="{FF2B5EF4-FFF2-40B4-BE49-F238E27FC236}">
                <a16:creationId xmlns:a16="http://schemas.microsoft.com/office/drawing/2014/main" id="{BE053AF9-8F6D-1BC5-3CEA-7EA519E29657}"/>
              </a:ext>
            </a:extLst>
          </p:cNvPr>
          <p:cNvSpPr>
            <a:spLocks noGrp="1"/>
          </p:cNvSpPr>
          <p:nvPr>
            <p:ph type="body" sz="quarter" idx="43" hasCustomPrompt="1"/>
          </p:nvPr>
        </p:nvSpPr>
        <p:spPr>
          <a:xfrm>
            <a:off x="2741780"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4" name="Text Placeholder 13">
            <a:extLst>
              <a:ext uri="{FF2B5EF4-FFF2-40B4-BE49-F238E27FC236}">
                <a16:creationId xmlns:a16="http://schemas.microsoft.com/office/drawing/2014/main" id="{BB5FC55B-D6C9-B51D-73F2-F481C47F8BB0}"/>
              </a:ext>
            </a:extLst>
          </p:cNvPr>
          <p:cNvSpPr>
            <a:spLocks noGrp="1"/>
          </p:cNvSpPr>
          <p:nvPr>
            <p:ph type="body" sz="quarter" idx="44" hasCustomPrompt="1"/>
          </p:nvPr>
        </p:nvSpPr>
        <p:spPr>
          <a:xfrm>
            <a:off x="2730624"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5" name="Text Placeholder 15">
            <a:extLst>
              <a:ext uri="{FF2B5EF4-FFF2-40B4-BE49-F238E27FC236}">
                <a16:creationId xmlns:a16="http://schemas.microsoft.com/office/drawing/2014/main" id="{DF9CEFAA-9EDE-193E-A1D1-D0D236CE15B0}"/>
              </a:ext>
            </a:extLst>
          </p:cNvPr>
          <p:cNvSpPr>
            <a:spLocks noGrp="1"/>
          </p:cNvSpPr>
          <p:nvPr>
            <p:ph type="body" sz="quarter" idx="45" hasCustomPrompt="1"/>
          </p:nvPr>
        </p:nvSpPr>
        <p:spPr>
          <a:xfrm>
            <a:off x="5051226"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6" name="Text Placeholder 13">
            <a:extLst>
              <a:ext uri="{FF2B5EF4-FFF2-40B4-BE49-F238E27FC236}">
                <a16:creationId xmlns:a16="http://schemas.microsoft.com/office/drawing/2014/main" id="{167D9367-F8DC-2EE1-2DF6-CAEDB8DAF660}"/>
              </a:ext>
            </a:extLst>
          </p:cNvPr>
          <p:cNvSpPr>
            <a:spLocks noGrp="1"/>
          </p:cNvSpPr>
          <p:nvPr>
            <p:ph type="body" sz="quarter" idx="46" hasCustomPrompt="1"/>
          </p:nvPr>
        </p:nvSpPr>
        <p:spPr>
          <a:xfrm>
            <a:off x="5040070"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10" name="Text Placeholder 15">
            <a:extLst>
              <a:ext uri="{FF2B5EF4-FFF2-40B4-BE49-F238E27FC236}">
                <a16:creationId xmlns:a16="http://schemas.microsoft.com/office/drawing/2014/main" id="{A6FF67E3-41E2-B7FC-B16F-B1FC307EA5A1}"/>
              </a:ext>
            </a:extLst>
          </p:cNvPr>
          <p:cNvSpPr>
            <a:spLocks noGrp="1"/>
          </p:cNvSpPr>
          <p:nvPr>
            <p:ph type="body" sz="quarter" idx="47" hasCustomPrompt="1"/>
          </p:nvPr>
        </p:nvSpPr>
        <p:spPr>
          <a:xfrm>
            <a:off x="7360672"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11" name="Text Placeholder 13">
            <a:extLst>
              <a:ext uri="{FF2B5EF4-FFF2-40B4-BE49-F238E27FC236}">
                <a16:creationId xmlns:a16="http://schemas.microsoft.com/office/drawing/2014/main" id="{FD100E70-8629-7067-038F-85E825DA6B04}"/>
              </a:ext>
            </a:extLst>
          </p:cNvPr>
          <p:cNvSpPr>
            <a:spLocks noGrp="1"/>
          </p:cNvSpPr>
          <p:nvPr>
            <p:ph type="body" sz="quarter" idx="48" hasCustomPrompt="1"/>
          </p:nvPr>
        </p:nvSpPr>
        <p:spPr>
          <a:xfrm>
            <a:off x="7349516"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
        <p:nvSpPr>
          <p:cNvPr id="12" name="Text Placeholder 15">
            <a:extLst>
              <a:ext uri="{FF2B5EF4-FFF2-40B4-BE49-F238E27FC236}">
                <a16:creationId xmlns:a16="http://schemas.microsoft.com/office/drawing/2014/main" id="{1CBBC041-B128-11E4-0B91-B53A03643F2B}"/>
              </a:ext>
            </a:extLst>
          </p:cNvPr>
          <p:cNvSpPr>
            <a:spLocks noGrp="1"/>
          </p:cNvSpPr>
          <p:nvPr>
            <p:ph type="body" sz="quarter" idx="49" hasCustomPrompt="1"/>
          </p:nvPr>
        </p:nvSpPr>
        <p:spPr>
          <a:xfrm>
            <a:off x="9670119" y="4876800"/>
            <a:ext cx="2102630" cy="1323973"/>
          </a:xfrm>
        </p:spPr>
        <p:txBody>
          <a:bodyPr/>
          <a:lstStyle>
            <a:lvl1pPr>
              <a:spcBef>
                <a:spcPts val="300"/>
              </a:spcBef>
              <a:defRPr sz="16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Place role or short bio here</a:t>
            </a:r>
          </a:p>
        </p:txBody>
      </p:sp>
      <p:sp>
        <p:nvSpPr>
          <p:cNvPr id="13" name="Text Placeholder 13">
            <a:extLst>
              <a:ext uri="{FF2B5EF4-FFF2-40B4-BE49-F238E27FC236}">
                <a16:creationId xmlns:a16="http://schemas.microsoft.com/office/drawing/2014/main" id="{BF08D11F-714F-EF12-9BF9-19F83439FAF6}"/>
              </a:ext>
            </a:extLst>
          </p:cNvPr>
          <p:cNvSpPr>
            <a:spLocks noGrp="1"/>
          </p:cNvSpPr>
          <p:nvPr>
            <p:ph type="body" sz="quarter" idx="50" hasCustomPrompt="1"/>
          </p:nvPr>
        </p:nvSpPr>
        <p:spPr>
          <a:xfrm>
            <a:off x="9658963" y="4629302"/>
            <a:ext cx="2102630" cy="247498"/>
          </a:xfrm>
        </p:spPr>
        <p:txBody>
          <a:bodyPr/>
          <a:lstStyle>
            <a:lvl1pPr marL="0" indent="0">
              <a:spcBef>
                <a:spcPts val="0"/>
              </a:spcBef>
              <a:buFont typeface="Arial" panose="020B0604020202020204" pitchFamily="34" charset="0"/>
              <a:buNone/>
              <a:defRPr sz="1400" b="1">
                <a:solidFill>
                  <a:srgbClr val="026AFE"/>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TITLE PLACEHOLDER</a:t>
            </a:r>
          </a:p>
        </p:txBody>
      </p:sp>
    </p:spTree>
    <p:extLst>
      <p:ext uri="{BB962C8B-B14F-4D97-AF65-F5344CB8AC3E}">
        <p14:creationId xmlns:p14="http://schemas.microsoft.com/office/powerpoint/2010/main" val="27116260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ontent, Ic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D3B76F-477F-71DA-6199-33BC6A111205}"/>
              </a:ext>
            </a:extLst>
          </p:cNvPr>
          <p:cNvSpPr/>
          <p:nvPr/>
        </p:nvSpPr>
        <p:spPr>
          <a:xfrm>
            <a:off x="3213099" y="442913"/>
            <a:ext cx="8759825" cy="5973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EA3AF2BE-4DCE-E704-F71D-26BA7C068AE7}"/>
              </a:ext>
            </a:extLst>
          </p:cNvPr>
          <p:cNvSpPr>
            <a:spLocks noGrp="1"/>
          </p:cNvSpPr>
          <p:nvPr>
            <p:ph type="title" hasCustomPrompt="1"/>
          </p:nvPr>
        </p:nvSpPr>
        <p:spPr>
          <a:xfrm>
            <a:off x="434974" y="657226"/>
            <a:ext cx="2562225" cy="2555874"/>
          </a:xfrm>
        </p:spPr>
        <p:txBody>
          <a:bodyPr anchor="b"/>
          <a:lstStyle>
            <a:lvl1pPr>
              <a:defRPr/>
            </a:lvl1pPr>
          </a:lstStyle>
          <a:p>
            <a:r>
              <a:rPr lang="en-GB" dirty="0"/>
              <a:t>Place Headline Here</a:t>
            </a:r>
            <a:endParaRPr lang="en-US" dirty="0"/>
          </a:p>
        </p:txBody>
      </p:sp>
      <p:sp>
        <p:nvSpPr>
          <p:cNvPr id="8" name="Text Placeholder 8">
            <a:extLst>
              <a:ext uri="{FF2B5EF4-FFF2-40B4-BE49-F238E27FC236}">
                <a16:creationId xmlns:a16="http://schemas.microsoft.com/office/drawing/2014/main" id="{94D86881-F7B5-C179-5822-2441EC07F939}"/>
              </a:ext>
            </a:extLst>
          </p:cNvPr>
          <p:cNvSpPr>
            <a:spLocks noGrp="1"/>
          </p:cNvSpPr>
          <p:nvPr>
            <p:ph type="body" sz="quarter" idx="13" hasCustomPrompt="1"/>
          </p:nvPr>
        </p:nvSpPr>
        <p:spPr>
          <a:xfrm>
            <a:off x="434974" y="3429000"/>
            <a:ext cx="2562225" cy="277177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Footer Placeholder 4">
            <a:extLst>
              <a:ext uri="{FF2B5EF4-FFF2-40B4-BE49-F238E27FC236}">
                <a16:creationId xmlns:a16="http://schemas.microsoft.com/office/drawing/2014/main" id="{4C3BE04A-DE6D-D922-E153-A2EE35AFBF3C}"/>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EC794C8-A0B0-317B-1891-2C284247114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1" name="Text Placeholder 13">
            <a:extLst>
              <a:ext uri="{FF2B5EF4-FFF2-40B4-BE49-F238E27FC236}">
                <a16:creationId xmlns:a16="http://schemas.microsoft.com/office/drawing/2014/main" id="{3743B63A-7285-9E01-691D-C8415E5FF2AB}"/>
              </a:ext>
            </a:extLst>
          </p:cNvPr>
          <p:cNvSpPr>
            <a:spLocks noGrp="1"/>
          </p:cNvSpPr>
          <p:nvPr>
            <p:ph type="body" sz="quarter" idx="14" hasCustomPrompt="1"/>
          </p:nvPr>
        </p:nvSpPr>
        <p:spPr>
          <a:xfrm>
            <a:off x="4210050" y="2396541"/>
            <a:ext cx="2991600"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2" name="Text Placeholder 15">
            <a:extLst>
              <a:ext uri="{FF2B5EF4-FFF2-40B4-BE49-F238E27FC236}">
                <a16:creationId xmlns:a16="http://schemas.microsoft.com/office/drawing/2014/main" id="{F511348E-3C60-4545-6C7D-BA273FB5D638}"/>
              </a:ext>
            </a:extLst>
          </p:cNvPr>
          <p:cNvSpPr>
            <a:spLocks noGrp="1"/>
          </p:cNvSpPr>
          <p:nvPr>
            <p:ph type="body" sz="quarter" idx="15" hasCustomPrompt="1"/>
          </p:nvPr>
        </p:nvSpPr>
        <p:spPr>
          <a:xfrm>
            <a:off x="4210050" y="3429001"/>
            <a:ext cx="2991600" cy="2771774"/>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13" name="Text Placeholder 13">
            <a:extLst>
              <a:ext uri="{FF2B5EF4-FFF2-40B4-BE49-F238E27FC236}">
                <a16:creationId xmlns:a16="http://schemas.microsoft.com/office/drawing/2014/main" id="{5D6CC4D5-8B30-4A04-FA39-2C2271CC6AA7}"/>
              </a:ext>
            </a:extLst>
          </p:cNvPr>
          <p:cNvSpPr>
            <a:spLocks noGrp="1"/>
          </p:cNvSpPr>
          <p:nvPr>
            <p:ph type="body" sz="quarter" idx="16" hasCustomPrompt="1"/>
          </p:nvPr>
        </p:nvSpPr>
        <p:spPr>
          <a:xfrm>
            <a:off x="8197100" y="2396541"/>
            <a:ext cx="2991600" cy="821783"/>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4" name="Text Placeholder 15">
            <a:extLst>
              <a:ext uri="{FF2B5EF4-FFF2-40B4-BE49-F238E27FC236}">
                <a16:creationId xmlns:a16="http://schemas.microsoft.com/office/drawing/2014/main" id="{16AB0EC7-E47E-09F5-ABE5-5C8DDB3ED103}"/>
              </a:ext>
            </a:extLst>
          </p:cNvPr>
          <p:cNvSpPr>
            <a:spLocks noGrp="1"/>
          </p:cNvSpPr>
          <p:nvPr>
            <p:ph type="body" sz="quarter" idx="17" hasCustomPrompt="1"/>
          </p:nvPr>
        </p:nvSpPr>
        <p:spPr>
          <a:xfrm>
            <a:off x="8197100" y="3429001"/>
            <a:ext cx="2991600" cy="2771774"/>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 name="Picture Placeholder 5">
            <a:extLst>
              <a:ext uri="{FF2B5EF4-FFF2-40B4-BE49-F238E27FC236}">
                <a16:creationId xmlns:a16="http://schemas.microsoft.com/office/drawing/2014/main" id="{85CB1A4B-E8E4-C6FA-BEE0-3140A5E2524C}"/>
              </a:ext>
            </a:extLst>
          </p:cNvPr>
          <p:cNvSpPr>
            <a:spLocks noGrp="1"/>
          </p:cNvSpPr>
          <p:nvPr>
            <p:ph type="pic" sz="quarter" idx="23" hasCustomPrompt="1"/>
          </p:nvPr>
        </p:nvSpPr>
        <p:spPr>
          <a:xfrm>
            <a:off x="4210050" y="1058035"/>
            <a:ext cx="1127830" cy="1127830"/>
          </a:xfrm>
          <a:prstGeom prst="ellipse">
            <a:avLst/>
          </a:prstGeom>
          <a:noFill/>
        </p:spPr>
        <p:txBody>
          <a:bodyPr/>
          <a:lstStyle>
            <a:lvl1pPr marL="0" indent="0">
              <a:buNone/>
              <a:defRPr/>
            </a:lvl1pPr>
          </a:lstStyle>
          <a:p>
            <a:r>
              <a:rPr lang="en-US" dirty="0"/>
              <a:t>Icon</a:t>
            </a:r>
          </a:p>
        </p:txBody>
      </p:sp>
      <p:sp>
        <p:nvSpPr>
          <p:cNvPr id="16" name="Picture Placeholder 5">
            <a:extLst>
              <a:ext uri="{FF2B5EF4-FFF2-40B4-BE49-F238E27FC236}">
                <a16:creationId xmlns:a16="http://schemas.microsoft.com/office/drawing/2014/main" id="{D550EE3D-48A6-6C3D-2E2E-4B611533F990}"/>
              </a:ext>
            </a:extLst>
          </p:cNvPr>
          <p:cNvSpPr>
            <a:spLocks noGrp="1"/>
          </p:cNvSpPr>
          <p:nvPr>
            <p:ph type="pic" sz="quarter" idx="24" hasCustomPrompt="1"/>
          </p:nvPr>
        </p:nvSpPr>
        <p:spPr>
          <a:xfrm>
            <a:off x="8197100" y="1058035"/>
            <a:ext cx="1127830" cy="1127830"/>
          </a:xfrm>
          <a:prstGeom prst="ellipse">
            <a:avLst/>
          </a:prstGeom>
          <a:noFill/>
        </p:spPr>
        <p:txBody>
          <a:bodyPr/>
          <a:lstStyle>
            <a:lvl1pPr marL="0" indent="0">
              <a:buNone/>
              <a:defRPr/>
            </a:lvl1pPr>
          </a:lstStyle>
          <a:p>
            <a:r>
              <a:rPr lang="en-US" dirty="0"/>
              <a:t>Icon</a:t>
            </a:r>
          </a:p>
        </p:txBody>
      </p:sp>
      <p:sp>
        <p:nvSpPr>
          <p:cNvPr id="5" name="Text Placeholder 11">
            <a:extLst>
              <a:ext uri="{FF2B5EF4-FFF2-40B4-BE49-F238E27FC236}">
                <a16:creationId xmlns:a16="http://schemas.microsoft.com/office/drawing/2014/main" id="{2DA52C51-E827-9F19-9584-E81BF3D4ED90}"/>
              </a:ext>
            </a:extLst>
          </p:cNvPr>
          <p:cNvSpPr>
            <a:spLocks noGrp="1"/>
          </p:cNvSpPr>
          <p:nvPr>
            <p:ph type="body" sz="quarter" idx="25"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538918171"/>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Data Vis Grid A 5 Block">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00781" y="3536950"/>
            <a:ext cx="5772144"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1"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206762" y="3536950"/>
            <a:ext cx="2778119" cy="28797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433387" y="441325"/>
            <a:ext cx="2563812" cy="2879725"/>
          </a:xfrm>
        </p:spPr>
        <p:txBody>
          <a:bodyPr anchor="b"/>
          <a:lstStyle>
            <a:lvl1pPr>
              <a:defRPr/>
            </a:lvl1pPr>
          </a:lstStyle>
          <a:p>
            <a:r>
              <a:rPr lang="en-GB" dirty="0"/>
              <a:t>Place Headline Here</a:t>
            </a:r>
            <a:endParaRPr lang="en-US" dirty="0"/>
          </a:p>
        </p:txBody>
      </p:sp>
      <p:sp>
        <p:nvSpPr>
          <p:cNvPr id="93" name="Text Placeholder 8">
            <a:extLst>
              <a:ext uri="{FF2B5EF4-FFF2-40B4-BE49-F238E27FC236}">
                <a16:creationId xmlns:a16="http://schemas.microsoft.com/office/drawing/2014/main" id="{C4ACBB11-B19F-5A2E-17DB-23E8A331225B}"/>
              </a:ext>
            </a:extLst>
          </p:cNvPr>
          <p:cNvSpPr>
            <a:spLocks noGrp="1"/>
          </p:cNvSpPr>
          <p:nvPr>
            <p:ph type="body" sz="quarter" idx="13" hasCustomPrompt="1"/>
          </p:nvPr>
        </p:nvSpPr>
        <p:spPr>
          <a:xfrm>
            <a:off x="433387" y="3536950"/>
            <a:ext cx="2563812" cy="287972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6" name="Chart Placeholder 95">
            <a:extLst>
              <a:ext uri="{FF2B5EF4-FFF2-40B4-BE49-F238E27FC236}">
                <a16:creationId xmlns:a16="http://schemas.microsoft.com/office/drawing/2014/main" id="{E82A9CB9-7ADF-ACFD-DDC0-EF93F39CE554}"/>
              </a:ext>
            </a:extLst>
          </p:cNvPr>
          <p:cNvSpPr>
            <a:spLocks noGrp="1"/>
          </p:cNvSpPr>
          <p:nvPr>
            <p:ph type="chart" sz="quarter" idx="25"/>
          </p:nvPr>
        </p:nvSpPr>
        <p:spPr>
          <a:xfrm>
            <a:off x="6411310" y="3752849"/>
            <a:ext cx="5345715" cy="2447926"/>
          </a:xfrm>
        </p:spPr>
        <p:txBody>
          <a:bodyPr/>
          <a:lstStyle/>
          <a:p>
            <a:r>
              <a:rPr lang="en-US" dirty="0"/>
              <a:t>Click icon to add chart</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423142" y="3752849"/>
            <a:ext cx="2359495" cy="244792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Tree>
    <p:extLst>
      <p:ext uri="{BB962C8B-B14F-4D97-AF65-F5344CB8AC3E}">
        <p14:creationId xmlns:p14="http://schemas.microsoft.com/office/powerpoint/2010/main" val="612061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Data Vis Grid A 6 Block">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00781" y="3536950"/>
            <a:ext cx="2778110" cy="2879725"/>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206762" y="3536950"/>
            <a:ext cx="2778119" cy="28797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433387" y="441325"/>
            <a:ext cx="2563812" cy="2879725"/>
          </a:xfrm>
        </p:spPr>
        <p:txBody>
          <a:bodyPr anchor="b"/>
          <a:lstStyle>
            <a:lvl1pPr>
              <a:defRPr/>
            </a:lvl1pPr>
          </a:lstStyle>
          <a:p>
            <a:r>
              <a:rPr lang="en-GB" dirty="0"/>
              <a:t>Place Headline Here</a:t>
            </a:r>
            <a:endParaRPr lang="en-US" dirty="0"/>
          </a:p>
        </p:txBody>
      </p:sp>
      <p:sp>
        <p:nvSpPr>
          <p:cNvPr id="93" name="Text Placeholder 8">
            <a:extLst>
              <a:ext uri="{FF2B5EF4-FFF2-40B4-BE49-F238E27FC236}">
                <a16:creationId xmlns:a16="http://schemas.microsoft.com/office/drawing/2014/main" id="{C4ACBB11-B19F-5A2E-17DB-23E8A331225B}"/>
              </a:ext>
            </a:extLst>
          </p:cNvPr>
          <p:cNvSpPr>
            <a:spLocks noGrp="1"/>
          </p:cNvSpPr>
          <p:nvPr>
            <p:ph type="body" sz="quarter" idx="13" hasCustomPrompt="1"/>
          </p:nvPr>
        </p:nvSpPr>
        <p:spPr>
          <a:xfrm>
            <a:off x="433387" y="3536950"/>
            <a:ext cx="2563812" cy="287972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423142" y="3752849"/>
            <a:ext cx="2359495" cy="244792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2" name="Text Placeholder 2">
            <a:extLst>
              <a:ext uri="{FF2B5EF4-FFF2-40B4-BE49-F238E27FC236}">
                <a16:creationId xmlns:a16="http://schemas.microsoft.com/office/drawing/2014/main" id="{24856A32-F421-82D0-B191-C12CD3CEB19E}"/>
              </a:ext>
            </a:extLst>
          </p:cNvPr>
          <p:cNvSpPr>
            <a:spLocks noGrp="1"/>
          </p:cNvSpPr>
          <p:nvPr>
            <p:ph type="body" sz="quarter" idx="49" hasCustomPrompt="1"/>
          </p:nvPr>
        </p:nvSpPr>
        <p:spPr>
          <a:xfrm>
            <a:off x="6411310" y="5628657"/>
            <a:ext cx="2357060" cy="581025"/>
          </a:xfrm>
        </p:spPr>
        <p:txBody>
          <a:bodyPr/>
          <a:lstStyle>
            <a:lvl1pPr marL="0" indent="0" algn="ctr">
              <a:lnSpc>
                <a:spcPct val="90000"/>
              </a:lnSpc>
              <a:spcAft>
                <a:spcPts val="0"/>
              </a:spcAft>
              <a:buNone/>
              <a:defRPr sz="1600" b="0">
                <a:solidFill>
                  <a:srgbClr val="FFFFFF"/>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3" name="Text Placeholder 2">
            <a:extLst>
              <a:ext uri="{FF2B5EF4-FFF2-40B4-BE49-F238E27FC236}">
                <a16:creationId xmlns:a16="http://schemas.microsoft.com/office/drawing/2014/main" id="{23286F32-9D27-1515-1B75-60A183FFE37A}"/>
              </a:ext>
            </a:extLst>
          </p:cNvPr>
          <p:cNvSpPr>
            <a:spLocks noGrp="1"/>
          </p:cNvSpPr>
          <p:nvPr>
            <p:ph type="body" sz="quarter" idx="50" hasCustomPrompt="1"/>
          </p:nvPr>
        </p:nvSpPr>
        <p:spPr>
          <a:xfrm>
            <a:off x="6411310" y="4514231"/>
            <a:ext cx="2357060" cy="1003301"/>
          </a:xfrm>
        </p:spPr>
        <p:txBody>
          <a:bodyPr anchor="b"/>
          <a:lstStyle>
            <a:lvl1pPr marL="0" indent="0" algn="ctr">
              <a:lnSpc>
                <a:spcPct val="90000"/>
              </a:lnSpc>
              <a:spcAft>
                <a:spcPts val="0"/>
              </a:spcAft>
              <a:buNone/>
              <a:defRPr sz="6000" b="0" i="0">
                <a:solidFill>
                  <a:srgbClr val="D4E8FF"/>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85" name="Rectangle 84">
            <a:extLst>
              <a:ext uri="{FF2B5EF4-FFF2-40B4-BE49-F238E27FC236}">
                <a16:creationId xmlns:a16="http://schemas.microsoft.com/office/drawing/2014/main" id="{0E2B0749-E25F-0D78-922B-34DC9A3E869F}"/>
              </a:ext>
            </a:extLst>
          </p:cNvPr>
          <p:cNvSpPr/>
          <p:nvPr/>
        </p:nvSpPr>
        <p:spPr>
          <a:xfrm>
            <a:off x="9191954" y="3536950"/>
            <a:ext cx="2778110"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ext Placeholder 2">
            <a:extLst>
              <a:ext uri="{FF2B5EF4-FFF2-40B4-BE49-F238E27FC236}">
                <a16:creationId xmlns:a16="http://schemas.microsoft.com/office/drawing/2014/main" id="{2D6180C4-F4F7-3BEE-FC96-017656525CD8}"/>
              </a:ext>
            </a:extLst>
          </p:cNvPr>
          <p:cNvSpPr>
            <a:spLocks noGrp="1"/>
          </p:cNvSpPr>
          <p:nvPr>
            <p:ph type="body" sz="quarter" idx="51" hasCustomPrompt="1"/>
          </p:nvPr>
        </p:nvSpPr>
        <p:spPr>
          <a:xfrm>
            <a:off x="9402483" y="5628657"/>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91" name="Text Placeholder 2">
            <a:extLst>
              <a:ext uri="{FF2B5EF4-FFF2-40B4-BE49-F238E27FC236}">
                <a16:creationId xmlns:a16="http://schemas.microsoft.com/office/drawing/2014/main" id="{DFF85E04-0E2C-7D92-16D2-A39346FACB4F}"/>
              </a:ext>
            </a:extLst>
          </p:cNvPr>
          <p:cNvSpPr>
            <a:spLocks noGrp="1"/>
          </p:cNvSpPr>
          <p:nvPr>
            <p:ph type="body" sz="quarter" idx="52" hasCustomPrompt="1"/>
          </p:nvPr>
        </p:nvSpPr>
        <p:spPr>
          <a:xfrm>
            <a:off x="9402483" y="4514231"/>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Tree>
    <p:extLst>
      <p:ext uri="{BB962C8B-B14F-4D97-AF65-F5344CB8AC3E}">
        <p14:creationId xmlns:p14="http://schemas.microsoft.com/office/powerpoint/2010/main" val="15151751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Data Vis Grid A 6 Block with images">
    <p:bg>
      <p:bgPr>
        <a:solidFill>
          <a:schemeClr val="accent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206762" y="3536950"/>
            <a:ext cx="2778119" cy="28797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433387" y="441325"/>
            <a:ext cx="2563812" cy="2879725"/>
          </a:xfrm>
        </p:spPr>
        <p:txBody>
          <a:bodyPr anchor="b"/>
          <a:lstStyle>
            <a:lvl1pPr>
              <a:defRPr/>
            </a:lvl1pPr>
          </a:lstStyle>
          <a:p>
            <a:r>
              <a:rPr lang="en-GB" dirty="0"/>
              <a:t>Place Headline Here</a:t>
            </a:r>
            <a:endParaRPr lang="en-US" dirty="0"/>
          </a:p>
        </p:txBody>
      </p:sp>
      <p:sp>
        <p:nvSpPr>
          <p:cNvPr id="93" name="Text Placeholder 8">
            <a:extLst>
              <a:ext uri="{FF2B5EF4-FFF2-40B4-BE49-F238E27FC236}">
                <a16:creationId xmlns:a16="http://schemas.microsoft.com/office/drawing/2014/main" id="{C4ACBB11-B19F-5A2E-17DB-23E8A331225B}"/>
              </a:ext>
            </a:extLst>
          </p:cNvPr>
          <p:cNvSpPr>
            <a:spLocks noGrp="1"/>
          </p:cNvSpPr>
          <p:nvPr>
            <p:ph type="body" sz="quarter" idx="13" hasCustomPrompt="1"/>
          </p:nvPr>
        </p:nvSpPr>
        <p:spPr>
          <a:xfrm>
            <a:off x="433387" y="3536950"/>
            <a:ext cx="2563812" cy="2879725"/>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423142" y="3752849"/>
            <a:ext cx="2359495" cy="244792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85" name="Rectangle 84">
            <a:extLst>
              <a:ext uri="{FF2B5EF4-FFF2-40B4-BE49-F238E27FC236}">
                <a16:creationId xmlns:a16="http://schemas.microsoft.com/office/drawing/2014/main" id="{0E2B0749-E25F-0D78-922B-34DC9A3E869F}"/>
              </a:ext>
            </a:extLst>
          </p:cNvPr>
          <p:cNvSpPr/>
          <p:nvPr/>
        </p:nvSpPr>
        <p:spPr>
          <a:xfrm>
            <a:off x="6200144" y="3536950"/>
            <a:ext cx="2778110"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ext Placeholder 2">
            <a:extLst>
              <a:ext uri="{FF2B5EF4-FFF2-40B4-BE49-F238E27FC236}">
                <a16:creationId xmlns:a16="http://schemas.microsoft.com/office/drawing/2014/main" id="{2D6180C4-F4F7-3BEE-FC96-017656525CD8}"/>
              </a:ext>
            </a:extLst>
          </p:cNvPr>
          <p:cNvSpPr>
            <a:spLocks noGrp="1"/>
          </p:cNvSpPr>
          <p:nvPr>
            <p:ph type="body" sz="quarter" idx="51" hasCustomPrompt="1"/>
          </p:nvPr>
        </p:nvSpPr>
        <p:spPr>
          <a:xfrm>
            <a:off x="6410673" y="5628657"/>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91" name="Text Placeholder 2">
            <a:extLst>
              <a:ext uri="{FF2B5EF4-FFF2-40B4-BE49-F238E27FC236}">
                <a16:creationId xmlns:a16="http://schemas.microsoft.com/office/drawing/2014/main" id="{DFF85E04-0E2C-7D92-16D2-A39346FACB4F}"/>
              </a:ext>
            </a:extLst>
          </p:cNvPr>
          <p:cNvSpPr>
            <a:spLocks noGrp="1"/>
          </p:cNvSpPr>
          <p:nvPr>
            <p:ph type="body" sz="quarter" idx="52" hasCustomPrompt="1"/>
          </p:nvPr>
        </p:nvSpPr>
        <p:spPr>
          <a:xfrm>
            <a:off x="6410673" y="4514231"/>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96" name="Picture Placeholder 31">
            <a:extLst>
              <a:ext uri="{FF2B5EF4-FFF2-40B4-BE49-F238E27FC236}">
                <a16:creationId xmlns:a16="http://schemas.microsoft.com/office/drawing/2014/main" id="{2378B4B3-6B24-71A7-8D58-6A4006C6D5F3}"/>
              </a:ext>
            </a:extLst>
          </p:cNvPr>
          <p:cNvSpPr>
            <a:spLocks noGrp="1"/>
          </p:cNvSpPr>
          <p:nvPr>
            <p:ph type="pic" sz="quarter" idx="58"/>
          </p:nvPr>
        </p:nvSpPr>
        <p:spPr>
          <a:xfrm>
            <a:off x="6200781" y="440532"/>
            <a:ext cx="2778105" cy="2879723"/>
          </a:xfrm>
          <a:solidFill>
            <a:schemeClr val="bg1">
              <a:lumMod val="95000"/>
            </a:schemeClr>
          </a:solidFill>
        </p:spPr>
        <p:txBody>
          <a:bodyPr/>
          <a:lstStyle/>
          <a:p>
            <a:r>
              <a:rPr lang="en-US" dirty="0"/>
              <a:t>Click icon to add picture</a:t>
            </a:r>
            <a:endParaRPr lang="en-IN" dirty="0"/>
          </a:p>
        </p:txBody>
      </p:sp>
      <p:sp>
        <p:nvSpPr>
          <p:cNvPr id="86" name="Picture Placeholder 31">
            <a:extLst>
              <a:ext uri="{FF2B5EF4-FFF2-40B4-BE49-F238E27FC236}">
                <a16:creationId xmlns:a16="http://schemas.microsoft.com/office/drawing/2014/main" id="{E92F77D2-4676-DB83-1387-B5E339BC0701}"/>
              </a:ext>
            </a:extLst>
          </p:cNvPr>
          <p:cNvSpPr>
            <a:spLocks noGrp="1"/>
          </p:cNvSpPr>
          <p:nvPr>
            <p:ph type="pic" sz="quarter" idx="59"/>
          </p:nvPr>
        </p:nvSpPr>
        <p:spPr>
          <a:xfrm>
            <a:off x="9187172" y="3536952"/>
            <a:ext cx="2778105" cy="2879723"/>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24599966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Data Vis Grid A 8 Block">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59177" y="4171728"/>
            <a:ext cx="2778110"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CCA7FC0-E6D3-163D-67D0-7169D6C26FCD}"/>
              </a:ext>
            </a:extLst>
          </p:cNvPr>
          <p:cNvSpPr/>
          <p:nvPr/>
        </p:nvSpPr>
        <p:spPr>
          <a:xfrm>
            <a:off x="412458" y="4171728"/>
            <a:ext cx="2778119"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9303" y="1762290"/>
            <a:ext cx="2778119" cy="2244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59177" y="1762290"/>
            <a:ext cx="2778119" cy="2244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412459" y="1762290"/>
            <a:ext cx="2778119" cy="22641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E360A211-D668-30D9-6A2D-EA3EAB972586}"/>
              </a:ext>
            </a:extLst>
          </p:cNvPr>
          <p:cNvSpPr/>
          <p:nvPr/>
        </p:nvSpPr>
        <p:spPr>
          <a:xfrm>
            <a:off x="3340048" y="4171728"/>
            <a:ext cx="2778119" cy="22449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3549360" y="4350145"/>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73116" y="3236123"/>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73116" y="2121697"/>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631268" y="2307531"/>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109" name="Rectangle 108">
            <a:extLst>
              <a:ext uri="{FF2B5EF4-FFF2-40B4-BE49-F238E27FC236}">
                <a16:creationId xmlns:a16="http://schemas.microsoft.com/office/drawing/2014/main" id="{A4FB727A-2D4A-3AF5-330F-95A71582B7D6}"/>
              </a:ext>
            </a:extLst>
          </p:cNvPr>
          <p:cNvSpPr/>
          <p:nvPr/>
        </p:nvSpPr>
        <p:spPr>
          <a:xfrm>
            <a:off x="9191948" y="4171728"/>
            <a:ext cx="2778110" cy="224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 Placeholder 2">
            <a:extLst>
              <a:ext uri="{FF2B5EF4-FFF2-40B4-BE49-F238E27FC236}">
                <a16:creationId xmlns:a16="http://schemas.microsoft.com/office/drawing/2014/main" id="{09F6D76E-61B6-A83E-13D8-B9182764A6EF}"/>
              </a:ext>
            </a:extLst>
          </p:cNvPr>
          <p:cNvSpPr>
            <a:spLocks noGrp="1"/>
          </p:cNvSpPr>
          <p:nvPr>
            <p:ph type="body" sz="quarter" idx="51" hasCustomPrompt="1"/>
          </p:nvPr>
        </p:nvSpPr>
        <p:spPr>
          <a:xfrm>
            <a:off x="9406883" y="5675353"/>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1" name="Text Placeholder 2">
            <a:extLst>
              <a:ext uri="{FF2B5EF4-FFF2-40B4-BE49-F238E27FC236}">
                <a16:creationId xmlns:a16="http://schemas.microsoft.com/office/drawing/2014/main" id="{15D13F66-0F41-4575-E472-0EF2A6FE7A91}"/>
              </a:ext>
            </a:extLst>
          </p:cNvPr>
          <p:cNvSpPr>
            <a:spLocks noGrp="1"/>
          </p:cNvSpPr>
          <p:nvPr>
            <p:ph type="body" sz="quarter" idx="52" hasCustomPrompt="1"/>
          </p:nvPr>
        </p:nvSpPr>
        <p:spPr>
          <a:xfrm>
            <a:off x="9406883" y="4560927"/>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3" name="Rectangle 112">
            <a:extLst>
              <a:ext uri="{FF2B5EF4-FFF2-40B4-BE49-F238E27FC236}">
                <a16:creationId xmlns:a16="http://schemas.microsoft.com/office/drawing/2014/main" id="{38FD7D02-3F39-C473-3BDF-7D7135775831}"/>
              </a:ext>
            </a:extLst>
          </p:cNvPr>
          <p:cNvSpPr/>
          <p:nvPr/>
        </p:nvSpPr>
        <p:spPr>
          <a:xfrm>
            <a:off x="3342357" y="1762290"/>
            <a:ext cx="2778119"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Text Placeholder 2">
            <a:extLst>
              <a:ext uri="{FF2B5EF4-FFF2-40B4-BE49-F238E27FC236}">
                <a16:creationId xmlns:a16="http://schemas.microsoft.com/office/drawing/2014/main" id="{78334E88-FD95-213C-46A5-56A444629FB3}"/>
              </a:ext>
            </a:extLst>
          </p:cNvPr>
          <p:cNvSpPr>
            <a:spLocks noGrp="1"/>
          </p:cNvSpPr>
          <p:nvPr>
            <p:ph type="body" sz="quarter" idx="53" hasCustomPrompt="1"/>
          </p:nvPr>
        </p:nvSpPr>
        <p:spPr>
          <a:xfrm>
            <a:off x="3556296" y="3236123"/>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5" name="Text Placeholder 2">
            <a:extLst>
              <a:ext uri="{FF2B5EF4-FFF2-40B4-BE49-F238E27FC236}">
                <a16:creationId xmlns:a16="http://schemas.microsoft.com/office/drawing/2014/main" id="{D89550AC-7BA2-97A6-C4BA-8B22F70E9C31}"/>
              </a:ext>
            </a:extLst>
          </p:cNvPr>
          <p:cNvSpPr>
            <a:spLocks noGrp="1"/>
          </p:cNvSpPr>
          <p:nvPr>
            <p:ph type="body" sz="quarter" idx="54" hasCustomPrompt="1"/>
          </p:nvPr>
        </p:nvSpPr>
        <p:spPr>
          <a:xfrm>
            <a:off x="3556296" y="2121697"/>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6" name="Text Placeholder 2">
            <a:extLst>
              <a:ext uri="{FF2B5EF4-FFF2-40B4-BE49-F238E27FC236}">
                <a16:creationId xmlns:a16="http://schemas.microsoft.com/office/drawing/2014/main" id="{733616C8-61A5-9607-44EA-E10B8D267671}"/>
              </a:ext>
            </a:extLst>
          </p:cNvPr>
          <p:cNvSpPr>
            <a:spLocks noGrp="1"/>
          </p:cNvSpPr>
          <p:nvPr>
            <p:ph type="body" sz="quarter" idx="55" hasCustomPrompt="1"/>
          </p:nvPr>
        </p:nvSpPr>
        <p:spPr>
          <a:xfrm>
            <a:off x="619344" y="5675353"/>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7" name="Text Placeholder 2">
            <a:extLst>
              <a:ext uri="{FF2B5EF4-FFF2-40B4-BE49-F238E27FC236}">
                <a16:creationId xmlns:a16="http://schemas.microsoft.com/office/drawing/2014/main" id="{74926B21-6F87-5C11-D512-6D80CAEA9D58}"/>
              </a:ext>
            </a:extLst>
          </p:cNvPr>
          <p:cNvSpPr>
            <a:spLocks noGrp="1"/>
          </p:cNvSpPr>
          <p:nvPr>
            <p:ph type="body" sz="quarter" idx="56" hasCustomPrompt="1"/>
          </p:nvPr>
        </p:nvSpPr>
        <p:spPr>
          <a:xfrm>
            <a:off x="619344" y="4560927"/>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8" name="Chart Placeholder 95">
            <a:extLst>
              <a:ext uri="{FF2B5EF4-FFF2-40B4-BE49-F238E27FC236}">
                <a16:creationId xmlns:a16="http://schemas.microsoft.com/office/drawing/2014/main" id="{58C6C1FE-DEA6-5DF8-FCD1-F6F12960E07A}"/>
              </a:ext>
            </a:extLst>
          </p:cNvPr>
          <p:cNvSpPr>
            <a:spLocks noGrp="1"/>
          </p:cNvSpPr>
          <p:nvPr>
            <p:ph type="chart" sz="quarter" idx="57"/>
          </p:nvPr>
        </p:nvSpPr>
        <p:spPr>
          <a:xfrm>
            <a:off x="9408615" y="1930270"/>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119" name="Text Placeholder 2">
            <a:extLst>
              <a:ext uri="{FF2B5EF4-FFF2-40B4-BE49-F238E27FC236}">
                <a16:creationId xmlns:a16="http://schemas.microsoft.com/office/drawing/2014/main" id="{54243423-A86B-BDB3-59BC-28DAF5DCA5ED}"/>
              </a:ext>
            </a:extLst>
          </p:cNvPr>
          <p:cNvSpPr>
            <a:spLocks noGrp="1"/>
          </p:cNvSpPr>
          <p:nvPr>
            <p:ph type="body" sz="quarter" idx="58" hasCustomPrompt="1"/>
          </p:nvPr>
        </p:nvSpPr>
        <p:spPr>
          <a:xfrm>
            <a:off x="6473116" y="4746662"/>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Tree>
    <p:extLst>
      <p:ext uri="{BB962C8B-B14F-4D97-AF65-F5344CB8AC3E}">
        <p14:creationId xmlns:p14="http://schemas.microsoft.com/office/powerpoint/2010/main" val="34499647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Data Vis Grid A 8 Block with Images">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59176" y="4171728"/>
            <a:ext cx="5710871"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CCA7FC0-E6D3-163D-67D0-7169D6C26FCD}"/>
              </a:ext>
            </a:extLst>
          </p:cNvPr>
          <p:cNvSpPr/>
          <p:nvPr/>
        </p:nvSpPr>
        <p:spPr>
          <a:xfrm>
            <a:off x="412458" y="4171728"/>
            <a:ext cx="2778119"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59177" y="1762290"/>
            <a:ext cx="2778119" cy="2244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412459" y="1762290"/>
            <a:ext cx="2778119" cy="22641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621046" y="4350145"/>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73115" y="5675353"/>
            <a:ext cx="5283909"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73115" y="4560927"/>
            <a:ext cx="5283909"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631268" y="2307531"/>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113" name="Rectangle 112">
            <a:extLst>
              <a:ext uri="{FF2B5EF4-FFF2-40B4-BE49-F238E27FC236}">
                <a16:creationId xmlns:a16="http://schemas.microsoft.com/office/drawing/2014/main" id="{38FD7D02-3F39-C473-3BDF-7D7135775831}"/>
              </a:ext>
            </a:extLst>
          </p:cNvPr>
          <p:cNvSpPr/>
          <p:nvPr/>
        </p:nvSpPr>
        <p:spPr>
          <a:xfrm>
            <a:off x="3342357" y="1762290"/>
            <a:ext cx="2778119" cy="46543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Text Placeholder 2">
            <a:extLst>
              <a:ext uri="{FF2B5EF4-FFF2-40B4-BE49-F238E27FC236}">
                <a16:creationId xmlns:a16="http://schemas.microsoft.com/office/drawing/2014/main" id="{78334E88-FD95-213C-46A5-56A444629FB3}"/>
              </a:ext>
            </a:extLst>
          </p:cNvPr>
          <p:cNvSpPr>
            <a:spLocks noGrp="1"/>
          </p:cNvSpPr>
          <p:nvPr>
            <p:ph type="body" sz="quarter" idx="53" hasCustomPrompt="1"/>
          </p:nvPr>
        </p:nvSpPr>
        <p:spPr>
          <a:xfrm>
            <a:off x="3556296" y="4337374"/>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5" name="Text Placeholder 2">
            <a:extLst>
              <a:ext uri="{FF2B5EF4-FFF2-40B4-BE49-F238E27FC236}">
                <a16:creationId xmlns:a16="http://schemas.microsoft.com/office/drawing/2014/main" id="{D89550AC-7BA2-97A6-C4BA-8B22F70E9C31}"/>
              </a:ext>
            </a:extLst>
          </p:cNvPr>
          <p:cNvSpPr>
            <a:spLocks noGrp="1"/>
          </p:cNvSpPr>
          <p:nvPr>
            <p:ph type="body" sz="quarter" idx="54" hasCustomPrompt="1"/>
          </p:nvPr>
        </p:nvSpPr>
        <p:spPr>
          <a:xfrm>
            <a:off x="3556296" y="3222948"/>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8" name="Chart Placeholder 95">
            <a:extLst>
              <a:ext uri="{FF2B5EF4-FFF2-40B4-BE49-F238E27FC236}">
                <a16:creationId xmlns:a16="http://schemas.microsoft.com/office/drawing/2014/main" id="{58C6C1FE-DEA6-5DF8-FCD1-F6F12960E07A}"/>
              </a:ext>
            </a:extLst>
          </p:cNvPr>
          <p:cNvSpPr>
            <a:spLocks noGrp="1"/>
          </p:cNvSpPr>
          <p:nvPr>
            <p:ph type="chart" sz="quarter" idx="57"/>
          </p:nvPr>
        </p:nvSpPr>
        <p:spPr>
          <a:xfrm>
            <a:off x="6468484" y="1930270"/>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2" name="Picture Placeholder 31">
            <a:extLst>
              <a:ext uri="{FF2B5EF4-FFF2-40B4-BE49-F238E27FC236}">
                <a16:creationId xmlns:a16="http://schemas.microsoft.com/office/drawing/2014/main" id="{B556503C-03A9-1C3A-EE40-0C08884B0D2C}"/>
              </a:ext>
            </a:extLst>
          </p:cNvPr>
          <p:cNvSpPr>
            <a:spLocks noGrp="1"/>
          </p:cNvSpPr>
          <p:nvPr>
            <p:ph type="pic" sz="quarter" idx="58"/>
          </p:nvPr>
        </p:nvSpPr>
        <p:spPr>
          <a:xfrm>
            <a:off x="9191938" y="1762289"/>
            <a:ext cx="2778110" cy="2244947"/>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5477689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Data Vis Grid A 8 Block with Images_Horizontal Grid">
    <p:bg>
      <p:bgPr>
        <a:solidFill>
          <a:schemeClr val="accent2"/>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6259177" y="4171728"/>
            <a:ext cx="2778110"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CCA7FC0-E6D3-163D-67D0-7169D6C26FCD}"/>
              </a:ext>
            </a:extLst>
          </p:cNvPr>
          <p:cNvSpPr/>
          <p:nvPr/>
        </p:nvSpPr>
        <p:spPr>
          <a:xfrm>
            <a:off x="412458" y="4171728"/>
            <a:ext cx="5708018" cy="2244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6" name="Rectangle 85">
            <a:extLst>
              <a:ext uri="{FF2B5EF4-FFF2-40B4-BE49-F238E27FC236}">
                <a16:creationId xmlns:a16="http://schemas.microsoft.com/office/drawing/2014/main" id="{7F1EE477-A663-8801-D27E-22556605256E}"/>
              </a:ext>
            </a:extLst>
          </p:cNvPr>
          <p:cNvSpPr/>
          <p:nvPr/>
        </p:nvSpPr>
        <p:spPr>
          <a:xfrm>
            <a:off x="6259177" y="1762290"/>
            <a:ext cx="2778119" cy="2244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412459" y="1762290"/>
            <a:ext cx="2778119" cy="22641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8" name="Chart Placeholder 95">
            <a:extLst>
              <a:ext uri="{FF2B5EF4-FFF2-40B4-BE49-F238E27FC236}">
                <a16:creationId xmlns:a16="http://schemas.microsoft.com/office/drawing/2014/main" id="{E414A6CA-959C-1739-BA29-B396FDB92470}"/>
              </a:ext>
            </a:extLst>
          </p:cNvPr>
          <p:cNvSpPr>
            <a:spLocks noGrp="1"/>
          </p:cNvSpPr>
          <p:nvPr>
            <p:ph type="chart" sz="quarter" idx="26"/>
          </p:nvPr>
        </p:nvSpPr>
        <p:spPr>
          <a:xfrm>
            <a:off x="621046" y="4350145"/>
            <a:ext cx="5285484"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73116" y="5675353"/>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73116" y="4560927"/>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631268" y="2307531"/>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109" name="Rectangle 108">
            <a:extLst>
              <a:ext uri="{FF2B5EF4-FFF2-40B4-BE49-F238E27FC236}">
                <a16:creationId xmlns:a16="http://schemas.microsoft.com/office/drawing/2014/main" id="{A4FB727A-2D4A-3AF5-330F-95A71582B7D6}"/>
              </a:ext>
            </a:extLst>
          </p:cNvPr>
          <p:cNvSpPr/>
          <p:nvPr/>
        </p:nvSpPr>
        <p:spPr>
          <a:xfrm>
            <a:off x="9191948" y="1756754"/>
            <a:ext cx="2778110" cy="46599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 Placeholder 2">
            <a:extLst>
              <a:ext uri="{FF2B5EF4-FFF2-40B4-BE49-F238E27FC236}">
                <a16:creationId xmlns:a16="http://schemas.microsoft.com/office/drawing/2014/main" id="{09F6D76E-61B6-A83E-13D8-B9182764A6EF}"/>
              </a:ext>
            </a:extLst>
          </p:cNvPr>
          <p:cNvSpPr>
            <a:spLocks noGrp="1"/>
          </p:cNvSpPr>
          <p:nvPr>
            <p:ph type="body" sz="quarter" idx="51" hasCustomPrompt="1"/>
          </p:nvPr>
        </p:nvSpPr>
        <p:spPr>
          <a:xfrm>
            <a:off x="9406883" y="4211061"/>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11" name="Text Placeholder 2">
            <a:extLst>
              <a:ext uri="{FF2B5EF4-FFF2-40B4-BE49-F238E27FC236}">
                <a16:creationId xmlns:a16="http://schemas.microsoft.com/office/drawing/2014/main" id="{15D13F66-0F41-4575-E472-0EF2A6FE7A91}"/>
              </a:ext>
            </a:extLst>
          </p:cNvPr>
          <p:cNvSpPr>
            <a:spLocks noGrp="1"/>
          </p:cNvSpPr>
          <p:nvPr>
            <p:ph type="body" sz="quarter" idx="52" hasCustomPrompt="1"/>
          </p:nvPr>
        </p:nvSpPr>
        <p:spPr>
          <a:xfrm>
            <a:off x="9406883" y="3096635"/>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18" name="Chart Placeholder 95">
            <a:extLst>
              <a:ext uri="{FF2B5EF4-FFF2-40B4-BE49-F238E27FC236}">
                <a16:creationId xmlns:a16="http://schemas.microsoft.com/office/drawing/2014/main" id="{58C6C1FE-DEA6-5DF8-FCD1-F6F12960E07A}"/>
              </a:ext>
            </a:extLst>
          </p:cNvPr>
          <p:cNvSpPr>
            <a:spLocks noGrp="1"/>
          </p:cNvSpPr>
          <p:nvPr>
            <p:ph type="chart" sz="quarter" idx="57"/>
          </p:nvPr>
        </p:nvSpPr>
        <p:spPr>
          <a:xfrm>
            <a:off x="6468484" y="1930270"/>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84" name="Picture Placeholder 31">
            <a:extLst>
              <a:ext uri="{FF2B5EF4-FFF2-40B4-BE49-F238E27FC236}">
                <a16:creationId xmlns:a16="http://schemas.microsoft.com/office/drawing/2014/main" id="{4254DE0B-E79C-D1F2-677F-3E96FF14C427}"/>
              </a:ext>
            </a:extLst>
          </p:cNvPr>
          <p:cNvSpPr>
            <a:spLocks noGrp="1"/>
          </p:cNvSpPr>
          <p:nvPr>
            <p:ph type="pic" sz="quarter" idx="59"/>
          </p:nvPr>
        </p:nvSpPr>
        <p:spPr>
          <a:xfrm>
            <a:off x="3329279" y="1756754"/>
            <a:ext cx="2778110" cy="2244947"/>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21372337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1_Data Vis Grid A 5 Block">
    <p:bg>
      <p:bgPr>
        <a:solidFill>
          <a:srgbClr val="026AFE"/>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3206762" y="3536950"/>
            <a:ext cx="8766163"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lvl1pPr>
              <a:defRPr>
                <a:solidFill>
                  <a:schemeClr val="bg1"/>
                </a:solidFill>
              </a:defRPr>
            </a:lvl1p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Title 1">
            <a:extLst>
              <a:ext uri="{FF2B5EF4-FFF2-40B4-BE49-F238E27FC236}">
                <a16:creationId xmlns:a16="http://schemas.microsoft.com/office/drawing/2014/main" id="{6AC90767-0B1B-55CC-5877-20F6AA34F897}"/>
              </a:ext>
            </a:extLst>
          </p:cNvPr>
          <p:cNvSpPr>
            <a:spLocks noGrp="1"/>
          </p:cNvSpPr>
          <p:nvPr>
            <p:ph type="title" hasCustomPrompt="1"/>
          </p:nvPr>
        </p:nvSpPr>
        <p:spPr>
          <a:xfrm>
            <a:off x="219076" y="441325"/>
            <a:ext cx="2778123" cy="2879725"/>
          </a:xfrm>
        </p:spPr>
        <p:txBody>
          <a:bodyPr anchor="b"/>
          <a:lstStyle>
            <a:lvl1pPr>
              <a:defRPr>
                <a:solidFill>
                  <a:schemeClr val="bg1"/>
                </a:solidFill>
              </a:defRPr>
            </a:lvl1pPr>
          </a:lstStyle>
          <a:p>
            <a:r>
              <a:rPr lang="en-GB" dirty="0"/>
              <a:t>Place Headline Here</a:t>
            </a: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Section Title</a:t>
            </a:r>
          </a:p>
        </p:txBody>
      </p:sp>
      <p:sp>
        <p:nvSpPr>
          <p:cNvPr id="96" name="Chart Placeholder 95">
            <a:extLst>
              <a:ext uri="{FF2B5EF4-FFF2-40B4-BE49-F238E27FC236}">
                <a16:creationId xmlns:a16="http://schemas.microsoft.com/office/drawing/2014/main" id="{E82A9CB9-7ADF-ACFD-DDC0-EF93F39CE554}"/>
              </a:ext>
            </a:extLst>
          </p:cNvPr>
          <p:cNvSpPr>
            <a:spLocks noGrp="1"/>
          </p:cNvSpPr>
          <p:nvPr>
            <p:ph type="chart" sz="quarter" idx="25"/>
          </p:nvPr>
        </p:nvSpPr>
        <p:spPr>
          <a:xfrm>
            <a:off x="3465832" y="3752231"/>
            <a:ext cx="8248015" cy="2447926"/>
          </a:xfrm>
        </p:spPr>
        <p:txBody>
          <a:bodyPr/>
          <a:lstStyle/>
          <a:p>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101" name="Text Placeholder 2">
            <a:extLst>
              <a:ext uri="{FF2B5EF4-FFF2-40B4-BE49-F238E27FC236}">
                <a16:creationId xmlns:a16="http://schemas.microsoft.com/office/drawing/2014/main" id="{0FD414F6-87B2-3CAC-ECD8-E246EED8E316}"/>
              </a:ext>
            </a:extLst>
          </p:cNvPr>
          <p:cNvSpPr>
            <a:spLocks noGrp="1"/>
          </p:cNvSpPr>
          <p:nvPr>
            <p:ph type="body" sz="quarter" idx="46" hasCustomPrompt="1"/>
          </p:nvPr>
        </p:nvSpPr>
        <p:spPr>
          <a:xfrm>
            <a:off x="3425571"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key statement here</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 name="Rectangle 1">
            <a:extLst>
              <a:ext uri="{FF2B5EF4-FFF2-40B4-BE49-F238E27FC236}">
                <a16:creationId xmlns:a16="http://schemas.microsoft.com/office/drawing/2014/main" id="{CC2C272B-F779-B805-CF1C-1D5E1F1CA100}"/>
              </a:ext>
            </a:extLst>
          </p:cNvPr>
          <p:cNvSpPr/>
          <p:nvPr/>
        </p:nvSpPr>
        <p:spPr>
          <a:xfrm>
            <a:off x="222891" y="3538855"/>
            <a:ext cx="2778119"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E7A28B14-D1BA-FA2A-A7C9-5D962CC542F0}"/>
              </a:ext>
            </a:extLst>
          </p:cNvPr>
          <p:cNvSpPr>
            <a:spLocks noGrp="1"/>
          </p:cNvSpPr>
          <p:nvPr>
            <p:ph type="body" sz="quarter" idx="49" hasCustomPrompt="1"/>
          </p:nvPr>
        </p:nvSpPr>
        <p:spPr>
          <a:xfrm>
            <a:off x="433420" y="562432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85" name="Text Placeholder 2">
            <a:extLst>
              <a:ext uri="{FF2B5EF4-FFF2-40B4-BE49-F238E27FC236}">
                <a16:creationId xmlns:a16="http://schemas.microsoft.com/office/drawing/2014/main" id="{403F1309-888A-8C56-AB25-A2765F64880D}"/>
              </a:ext>
            </a:extLst>
          </p:cNvPr>
          <p:cNvSpPr>
            <a:spLocks noGrp="1"/>
          </p:cNvSpPr>
          <p:nvPr>
            <p:ph type="body" sz="quarter" idx="50" hasCustomPrompt="1"/>
          </p:nvPr>
        </p:nvSpPr>
        <p:spPr>
          <a:xfrm>
            <a:off x="433420" y="450989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pic>
        <p:nvPicPr>
          <p:cNvPr id="89" name="Graphic 10">
            <a:extLst>
              <a:ext uri="{FF2B5EF4-FFF2-40B4-BE49-F238E27FC236}">
                <a16:creationId xmlns:a16="http://schemas.microsoft.com/office/drawing/2014/main" id="{60779902-D9CE-9FCB-1E75-FD8E6A46133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24510230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2_Data Vis Grid A 5 Block">
    <p:bg>
      <p:bgPr>
        <a:solidFill>
          <a:srgbClr val="000018"/>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E0A93034-DB5C-D0DE-1B50-ABB29D9C44C1}"/>
              </a:ext>
            </a:extLst>
          </p:cNvPr>
          <p:cNvSpPr/>
          <p:nvPr/>
        </p:nvSpPr>
        <p:spPr>
          <a:xfrm>
            <a:off x="3206762" y="3536950"/>
            <a:ext cx="8766163"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lvl1pPr>
              <a:defRPr>
                <a:solidFill>
                  <a:schemeClr val="bg1"/>
                </a:solidFill>
              </a:defRPr>
            </a:lvl1p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4" name="Rectangle 83">
            <a:extLst>
              <a:ext uri="{FF2B5EF4-FFF2-40B4-BE49-F238E27FC236}">
                <a16:creationId xmlns:a16="http://schemas.microsoft.com/office/drawing/2014/main" id="{694B967E-3622-A50C-AD21-7A4443BD4415}"/>
              </a:ext>
            </a:extLst>
          </p:cNvPr>
          <p:cNvSpPr/>
          <p:nvPr/>
        </p:nvSpPr>
        <p:spPr>
          <a:xfrm>
            <a:off x="9194800"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F1EE477-A663-8801-D27E-22556605256E}"/>
              </a:ext>
            </a:extLst>
          </p:cNvPr>
          <p:cNvSpPr/>
          <p:nvPr/>
        </p:nvSpPr>
        <p:spPr>
          <a:xfrm>
            <a:off x="6200781" y="441325"/>
            <a:ext cx="2778119" cy="2879725"/>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70A42207-E46B-7FD7-1A49-4EEA56A36279}"/>
              </a:ext>
            </a:extLst>
          </p:cNvPr>
          <p:cNvSpPr/>
          <p:nvPr/>
        </p:nvSpPr>
        <p:spPr>
          <a:xfrm>
            <a:off x="3206762" y="441325"/>
            <a:ext cx="2778119" cy="2879725"/>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Section Title</a:t>
            </a:r>
          </a:p>
        </p:txBody>
      </p:sp>
      <p:sp>
        <p:nvSpPr>
          <p:cNvPr id="96" name="Chart Placeholder 95">
            <a:extLst>
              <a:ext uri="{FF2B5EF4-FFF2-40B4-BE49-F238E27FC236}">
                <a16:creationId xmlns:a16="http://schemas.microsoft.com/office/drawing/2014/main" id="{E82A9CB9-7ADF-ACFD-DDC0-EF93F39CE554}"/>
              </a:ext>
            </a:extLst>
          </p:cNvPr>
          <p:cNvSpPr>
            <a:spLocks noGrp="1"/>
          </p:cNvSpPr>
          <p:nvPr>
            <p:ph type="chart" sz="quarter" idx="25"/>
          </p:nvPr>
        </p:nvSpPr>
        <p:spPr>
          <a:xfrm>
            <a:off x="3465832" y="3752231"/>
            <a:ext cx="8248015" cy="2447926"/>
          </a:xfrm>
        </p:spPr>
        <p:txBody>
          <a:bodyPr/>
          <a:lstStyle/>
          <a:p>
            <a:r>
              <a:rPr lang="en-US" dirty="0"/>
              <a:t>Click icon to add chart</a:t>
            </a:r>
          </a:p>
        </p:txBody>
      </p:sp>
      <p:sp>
        <p:nvSpPr>
          <p:cNvPr id="99" name="Text Placeholder 2">
            <a:extLst>
              <a:ext uri="{FF2B5EF4-FFF2-40B4-BE49-F238E27FC236}">
                <a16:creationId xmlns:a16="http://schemas.microsoft.com/office/drawing/2014/main" id="{7BBDAD03-C10A-D1F0-6CC8-510ADE242DC3}"/>
              </a:ext>
            </a:extLst>
          </p:cNvPr>
          <p:cNvSpPr>
            <a:spLocks noGrp="1"/>
          </p:cNvSpPr>
          <p:nvPr>
            <p:ph type="body" sz="quarter" idx="44" hasCustomPrompt="1"/>
          </p:nvPr>
        </p:nvSpPr>
        <p:spPr>
          <a:xfrm>
            <a:off x="6411310" y="252679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100" name="Text Placeholder 2">
            <a:extLst>
              <a:ext uri="{FF2B5EF4-FFF2-40B4-BE49-F238E27FC236}">
                <a16:creationId xmlns:a16="http://schemas.microsoft.com/office/drawing/2014/main" id="{49FCA203-24A5-E6FC-0FBB-EE8F8D5A0B2B}"/>
              </a:ext>
            </a:extLst>
          </p:cNvPr>
          <p:cNvSpPr>
            <a:spLocks noGrp="1"/>
          </p:cNvSpPr>
          <p:nvPr>
            <p:ph type="body" sz="quarter" idx="45" hasCustomPrompt="1"/>
          </p:nvPr>
        </p:nvSpPr>
        <p:spPr>
          <a:xfrm>
            <a:off x="6411310" y="141236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102" name="Text Placeholder 2">
            <a:extLst>
              <a:ext uri="{FF2B5EF4-FFF2-40B4-BE49-F238E27FC236}">
                <a16:creationId xmlns:a16="http://schemas.microsoft.com/office/drawing/2014/main" id="{922002D8-20A2-7A67-D1AC-46A3A619238C}"/>
              </a:ext>
            </a:extLst>
          </p:cNvPr>
          <p:cNvSpPr>
            <a:spLocks noGrp="1"/>
          </p:cNvSpPr>
          <p:nvPr>
            <p:ph type="body" sz="quarter" idx="47" hasCustomPrompt="1"/>
          </p:nvPr>
        </p:nvSpPr>
        <p:spPr>
          <a:xfrm>
            <a:off x="9399965" y="2526790"/>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103" name="Text Placeholder 2">
            <a:extLst>
              <a:ext uri="{FF2B5EF4-FFF2-40B4-BE49-F238E27FC236}">
                <a16:creationId xmlns:a16="http://schemas.microsoft.com/office/drawing/2014/main" id="{887B40CF-4D81-D456-0DFA-70B1EED4F247}"/>
              </a:ext>
            </a:extLst>
          </p:cNvPr>
          <p:cNvSpPr>
            <a:spLocks noGrp="1"/>
          </p:cNvSpPr>
          <p:nvPr>
            <p:ph type="body" sz="quarter" idx="48" hasCustomPrompt="1"/>
          </p:nvPr>
        </p:nvSpPr>
        <p:spPr>
          <a:xfrm>
            <a:off x="9399965" y="1412364"/>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 name="Rectangle 1">
            <a:extLst>
              <a:ext uri="{FF2B5EF4-FFF2-40B4-BE49-F238E27FC236}">
                <a16:creationId xmlns:a16="http://schemas.microsoft.com/office/drawing/2014/main" id="{CC2C272B-F779-B805-CF1C-1D5E1F1CA100}"/>
              </a:ext>
            </a:extLst>
          </p:cNvPr>
          <p:cNvSpPr/>
          <p:nvPr/>
        </p:nvSpPr>
        <p:spPr>
          <a:xfrm>
            <a:off x="222891" y="3538855"/>
            <a:ext cx="2778119" cy="2879725"/>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E7A28B14-D1BA-FA2A-A7C9-5D962CC542F0}"/>
              </a:ext>
            </a:extLst>
          </p:cNvPr>
          <p:cNvSpPr>
            <a:spLocks noGrp="1"/>
          </p:cNvSpPr>
          <p:nvPr>
            <p:ph type="body" sz="quarter" idx="49" hasCustomPrompt="1"/>
          </p:nvPr>
        </p:nvSpPr>
        <p:spPr>
          <a:xfrm>
            <a:off x="433420" y="5624320"/>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85" name="Text Placeholder 2">
            <a:extLst>
              <a:ext uri="{FF2B5EF4-FFF2-40B4-BE49-F238E27FC236}">
                <a16:creationId xmlns:a16="http://schemas.microsoft.com/office/drawing/2014/main" id="{403F1309-888A-8C56-AB25-A2765F64880D}"/>
              </a:ext>
            </a:extLst>
          </p:cNvPr>
          <p:cNvSpPr>
            <a:spLocks noGrp="1"/>
          </p:cNvSpPr>
          <p:nvPr>
            <p:ph type="body" sz="quarter" idx="50" hasCustomPrompt="1"/>
          </p:nvPr>
        </p:nvSpPr>
        <p:spPr>
          <a:xfrm>
            <a:off x="433420" y="4509894"/>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a:t>##</a:t>
            </a:r>
          </a:p>
        </p:txBody>
      </p:sp>
      <p:sp>
        <p:nvSpPr>
          <p:cNvPr id="91" name="Rectangle 90">
            <a:extLst>
              <a:ext uri="{FF2B5EF4-FFF2-40B4-BE49-F238E27FC236}">
                <a16:creationId xmlns:a16="http://schemas.microsoft.com/office/drawing/2014/main" id="{0EC603FE-CC44-1B7D-39B7-DC912C355018}"/>
              </a:ext>
            </a:extLst>
          </p:cNvPr>
          <p:cNvSpPr/>
          <p:nvPr/>
        </p:nvSpPr>
        <p:spPr>
          <a:xfrm>
            <a:off x="225612" y="441325"/>
            <a:ext cx="2778119"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Text Placeholder 2">
            <a:extLst>
              <a:ext uri="{FF2B5EF4-FFF2-40B4-BE49-F238E27FC236}">
                <a16:creationId xmlns:a16="http://schemas.microsoft.com/office/drawing/2014/main" id="{137D8EE4-F617-90B2-C11E-B3360A5DDEE9}"/>
              </a:ext>
            </a:extLst>
          </p:cNvPr>
          <p:cNvSpPr>
            <a:spLocks noGrp="1"/>
          </p:cNvSpPr>
          <p:nvPr>
            <p:ph type="body" sz="quarter" idx="51" hasCustomPrompt="1"/>
          </p:nvPr>
        </p:nvSpPr>
        <p:spPr>
          <a:xfrm>
            <a:off x="440324" y="1037976"/>
            <a:ext cx="2357060" cy="1664444"/>
          </a:xfrm>
        </p:spPr>
        <p:txBody>
          <a:bodyPr anchor="ctr"/>
          <a:lstStyle>
            <a:lvl1pPr marL="0" indent="0" algn="l">
              <a:lnSpc>
                <a:spcPct val="90000"/>
              </a:lnSpc>
              <a:spcAft>
                <a:spcPts val="0"/>
              </a:spcAft>
              <a:buNone/>
              <a:defRPr sz="20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key statement here</a:t>
            </a:r>
          </a:p>
        </p:txBody>
      </p:sp>
      <p:sp>
        <p:nvSpPr>
          <p:cNvPr id="105" name="Chart Placeholder 95">
            <a:extLst>
              <a:ext uri="{FF2B5EF4-FFF2-40B4-BE49-F238E27FC236}">
                <a16:creationId xmlns:a16="http://schemas.microsoft.com/office/drawing/2014/main" id="{154F73BB-382C-95E0-7991-8FF9DF782ECF}"/>
              </a:ext>
            </a:extLst>
          </p:cNvPr>
          <p:cNvSpPr>
            <a:spLocks noGrp="1"/>
          </p:cNvSpPr>
          <p:nvPr>
            <p:ph type="chart" sz="quarter" idx="52"/>
          </p:nvPr>
        </p:nvSpPr>
        <p:spPr>
          <a:xfrm>
            <a:off x="3428414" y="657225"/>
            <a:ext cx="2354218" cy="2450590"/>
          </a:xfrm>
        </p:spPr>
        <p:txBody>
          <a:bodyPr/>
          <a:lstStyle/>
          <a:p>
            <a:r>
              <a:rPr lang="en-US" dirty="0"/>
              <a:t>Click icon to add chart</a:t>
            </a:r>
          </a:p>
        </p:txBody>
      </p:sp>
      <p:pic>
        <p:nvPicPr>
          <p:cNvPr id="89" name="Graphic 10">
            <a:extLst>
              <a:ext uri="{FF2B5EF4-FFF2-40B4-BE49-F238E27FC236}">
                <a16:creationId xmlns:a16="http://schemas.microsoft.com/office/drawing/2014/main" id="{39EAE401-65FE-EE9D-E350-8339B7EFA31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23719275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1_Icon 3 + Image ">
    <p:bg>
      <p:bgRef idx="1001">
        <a:schemeClr val="bg1"/>
      </p:bgRef>
    </p:bg>
    <p:spTree>
      <p:nvGrpSpPr>
        <p:cNvPr id="1" name=""/>
        <p:cNvGrpSpPr/>
        <p:nvPr/>
      </p:nvGrpSpPr>
      <p:grpSpPr>
        <a:xfrm>
          <a:off x="0" y="0"/>
          <a:ext cx="0" cy="0"/>
          <a:chOff x="0" y="0"/>
          <a:chExt cx="0" cy="0"/>
        </a:xfrm>
      </p:grpSpPr>
      <p:sp>
        <p:nvSpPr>
          <p:cNvPr id="5" name="Picture Placeholder 16">
            <a:extLst>
              <a:ext uri="{FF2B5EF4-FFF2-40B4-BE49-F238E27FC236}">
                <a16:creationId xmlns:a16="http://schemas.microsoft.com/office/drawing/2014/main" id="{85684EC1-C9D0-1DB7-565D-5E11AC3DD485}"/>
              </a:ext>
            </a:extLst>
          </p:cNvPr>
          <p:cNvSpPr>
            <a:spLocks noGrp="1"/>
          </p:cNvSpPr>
          <p:nvPr>
            <p:ph type="pic" sz="quarter" idx="25"/>
          </p:nvPr>
        </p:nvSpPr>
        <p:spPr>
          <a:xfrm>
            <a:off x="9001429" y="1560585"/>
            <a:ext cx="2971496" cy="4654385"/>
          </a:xfrm>
          <a:solidFill>
            <a:schemeClr val="accent1"/>
          </a:solidFill>
        </p:spPr>
        <p:txBody>
          <a:bodyPr/>
          <a:lstStyle>
            <a:lvl1pPr>
              <a:defRPr>
                <a:solidFill>
                  <a:schemeClr val="bg1"/>
                </a:solidFill>
              </a:defRPr>
            </a:lvl1pPr>
          </a:lstStyle>
          <a:p>
            <a:r>
              <a:rPr lang="en-US" dirty="0"/>
              <a:t>Click icon to add picture</a:t>
            </a:r>
            <a:endParaRPr lang="en-IN" dirty="0"/>
          </a:p>
        </p:txBody>
      </p:sp>
      <p:sp>
        <p:nvSpPr>
          <p:cNvPr id="9" name="Footer Placeholder 4">
            <a:extLst>
              <a:ext uri="{FF2B5EF4-FFF2-40B4-BE49-F238E27FC236}">
                <a16:creationId xmlns:a16="http://schemas.microsoft.com/office/drawing/2014/main" id="{E71517E7-39AE-D6B5-6974-5FFC39927D96}"/>
              </a:ext>
            </a:extLst>
          </p:cNvPr>
          <p:cNvSpPr>
            <a:spLocks noGrp="1"/>
          </p:cNvSpPr>
          <p:nvPr>
            <p:ph type="ftr" sz="quarter" idx="3"/>
          </p:nvPr>
        </p:nvSpPr>
        <p:spPr>
          <a:xfrm>
            <a:off x="7981950" y="6527800"/>
            <a:ext cx="3775075" cy="219076"/>
          </a:xfrm>
          <a:prstGeom prst="rect">
            <a:avLst/>
          </a:prstGeom>
          <a:noFill/>
        </p:spPr>
        <p:txBody>
          <a:bodyPr vert="horz" lIns="0" tIns="0" rIns="0" bIns="0" rtlCol="0" anchor="ctr">
            <a:noAutofit/>
          </a:bodyPr>
          <a:lstStyle>
            <a:lvl1pPr algn="r">
              <a:defRPr sz="600" cap="all" spc="50" baseline="0">
                <a:solidFill>
                  <a:srgbClr val="000018"/>
                </a:solidFill>
                <a:latin typeface="+mj-lt"/>
              </a:defRPr>
            </a:lvl1pPr>
          </a:lstStyle>
          <a:p>
            <a:endParaRPr lang="en-US" dirty="0"/>
          </a:p>
        </p:txBody>
      </p:sp>
      <p:sp>
        <p:nvSpPr>
          <p:cNvPr id="10" name="Slide Number Placeholder 5">
            <a:extLst>
              <a:ext uri="{FF2B5EF4-FFF2-40B4-BE49-F238E27FC236}">
                <a16:creationId xmlns:a16="http://schemas.microsoft.com/office/drawing/2014/main" id="{6C4E59D1-9267-AF91-E62A-175D0FDB7635}"/>
              </a:ext>
            </a:extLst>
          </p:cNvPr>
          <p:cNvSpPr>
            <a:spLocks noGrp="1"/>
          </p:cNvSpPr>
          <p:nvPr>
            <p:ph type="sldNum" sz="quarter" idx="4"/>
          </p:nvPr>
        </p:nvSpPr>
        <p:spPr>
          <a:xfrm>
            <a:off x="11757025" y="6527008"/>
            <a:ext cx="215900" cy="220661"/>
          </a:xfrm>
          <a:prstGeom prst="rect">
            <a:avLst/>
          </a:prstGeom>
          <a:noFill/>
        </p:spPr>
        <p:txBody>
          <a:bodyPr vert="horz" lIns="0" tIns="0" rIns="0" bIns="0" rtlCol="0" anchor="ctr">
            <a:noAutofit/>
          </a:bodyPr>
          <a:lstStyle>
            <a:lvl1pPr algn="r">
              <a:defRPr sz="600" cap="all" spc="50" baseline="0">
                <a:solidFill>
                  <a:srgbClr val="000018"/>
                </a:solidFill>
                <a:latin typeface="+mj-lt"/>
              </a:defRPr>
            </a:lvl1pPr>
          </a:lstStyle>
          <a:p>
            <a:fld id="{A8FF51A7-25A7-4852-BE37-F3EACC5F445E}" type="slidenum">
              <a:rPr lang="en-US" smtClean="0"/>
              <a:t>‹#›</a:t>
            </a:fld>
            <a:endParaRPr lang="en-US" dirty="0"/>
          </a:p>
        </p:txBody>
      </p:sp>
      <p:sp>
        <p:nvSpPr>
          <p:cNvPr id="18" name="Text Placeholder 11">
            <a:extLst>
              <a:ext uri="{FF2B5EF4-FFF2-40B4-BE49-F238E27FC236}">
                <a16:creationId xmlns:a16="http://schemas.microsoft.com/office/drawing/2014/main" id="{0AC57F11-5888-51D4-A8F7-CCBD72031600}"/>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Title 1">
            <a:extLst>
              <a:ext uri="{FF2B5EF4-FFF2-40B4-BE49-F238E27FC236}">
                <a16:creationId xmlns:a16="http://schemas.microsoft.com/office/drawing/2014/main" id="{45641094-366F-7F92-4169-C581261D08A8}"/>
              </a:ext>
            </a:extLst>
          </p:cNvPr>
          <p:cNvSpPr>
            <a:spLocks noGrp="1"/>
          </p:cNvSpPr>
          <p:nvPr>
            <p:ph type="title" hasCustomPrompt="1"/>
          </p:nvPr>
        </p:nvSpPr>
        <p:spPr>
          <a:xfrm>
            <a:off x="219077" y="657226"/>
            <a:ext cx="6765924" cy="546434"/>
          </a:xfrm>
        </p:spPr>
        <p:txBody>
          <a:bodyPr/>
          <a:lstStyle/>
          <a:p>
            <a:r>
              <a:rPr lang="en-GB" dirty="0"/>
              <a:t>Place Headline Here</a:t>
            </a:r>
            <a:endParaRPr lang="en-US" dirty="0"/>
          </a:p>
        </p:txBody>
      </p:sp>
      <p:sp>
        <p:nvSpPr>
          <p:cNvPr id="2" name="Rectangle 1">
            <a:extLst>
              <a:ext uri="{FF2B5EF4-FFF2-40B4-BE49-F238E27FC236}">
                <a16:creationId xmlns:a16="http://schemas.microsoft.com/office/drawing/2014/main" id="{911A75B3-1D0B-382B-2EDD-168ED4ED7F18}"/>
              </a:ext>
            </a:extLst>
          </p:cNvPr>
          <p:cNvSpPr/>
          <p:nvPr/>
        </p:nvSpPr>
        <p:spPr>
          <a:xfrm>
            <a:off x="3135896" y="3970023"/>
            <a:ext cx="2778110"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8C604FD-B53C-03B4-C8CA-B9B3C69A8E1B}"/>
              </a:ext>
            </a:extLst>
          </p:cNvPr>
          <p:cNvSpPr/>
          <p:nvPr/>
        </p:nvSpPr>
        <p:spPr>
          <a:xfrm>
            <a:off x="3135896" y="1560585"/>
            <a:ext cx="2778119" cy="2244947"/>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2">
            <a:extLst>
              <a:ext uri="{FF2B5EF4-FFF2-40B4-BE49-F238E27FC236}">
                <a16:creationId xmlns:a16="http://schemas.microsoft.com/office/drawing/2014/main" id="{076F1512-1296-519D-8AF3-25BD30EE89B6}"/>
              </a:ext>
            </a:extLst>
          </p:cNvPr>
          <p:cNvSpPr>
            <a:spLocks noGrp="1"/>
          </p:cNvSpPr>
          <p:nvPr>
            <p:ph type="body" sz="quarter" idx="44" hasCustomPrompt="1"/>
          </p:nvPr>
        </p:nvSpPr>
        <p:spPr>
          <a:xfrm>
            <a:off x="3349835" y="5473648"/>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a:t>Place text here</a:t>
            </a:r>
          </a:p>
        </p:txBody>
      </p:sp>
      <p:sp>
        <p:nvSpPr>
          <p:cNvPr id="6" name="Text Placeholder 2">
            <a:extLst>
              <a:ext uri="{FF2B5EF4-FFF2-40B4-BE49-F238E27FC236}">
                <a16:creationId xmlns:a16="http://schemas.microsoft.com/office/drawing/2014/main" id="{3985F50D-B2AB-D6AF-08BA-E711F0EC0180}"/>
              </a:ext>
            </a:extLst>
          </p:cNvPr>
          <p:cNvSpPr>
            <a:spLocks noGrp="1"/>
          </p:cNvSpPr>
          <p:nvPr>
            <p:ph type="body" sz="quarter" idx="45" hasCustomPrompt="1"/>
          </p:nvPr>
        </p:nvSpPr>
        <p:spPr>
          <a:xfrm>
            <a:off x="3349835" y="4359222"/>
            <a:ext cx="2357060" cy="1003301"/>
          </a:xfrm>
        </p:spPr>
        <p:txBody>
          <a:bodyPr anchor="b"/>
          <a:lstStyle>
            <a:lvl1pPr marL="0" indent="0" algn="ctr">
              <a:lnSpc>
                <a:spcPct val="90000"/>
              </a:lnSpc>
              <a:spcAft>
                <a:spcPts val="0"/>
              </a:spcAft>
              <a:buNone/>
              <a:defRPr sz="6000" b="0" i="0">
                <a:solidFill>
                  <a:schemeClr val="accent2"/>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12" name="Rectangle 11">
            <a:extLst>
              <a:ext uri="{FF2B5EF4-FFF2-40B4-BE49-F238E27FC236}">
                <a16:creationId xmlns:a16="http://schemas.microsoft.com/office/drawing/2014/main" id="{3F656BB1-DAD1-6450-0A6A-A6ECE17E78F9}"/>
              </a:ext>
            </a:extLst>
          </p:cNvPr>
          <p:cNvSpPr/>
          <p:nvPr/>
        </p:nvSpPr>
        <p:spPr>
          <a:xfrm>
            <a:off x="6068667" y="3970023"/>
            <a:ext cx="2778110" cy="2244947"/>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2">
            <a:extLst>
              <a:ext uri="{FF2B5EF4-FFF2-40B4-BE49-F238E27FC236}">
                <a16:creationId xmlns:a16="http://schemas.microsoft.com/office/drawing/2014/main" id="{B8999D03-4116-6605-CB69-3683647FAD47}"/>
              </a:ext>
            </a:extLst>
          </p:cNvPr>
          <p:cNvSpPr>
            <a:spLocks noGrp="1"/>
          </p:cNvSpPr>
          <p:nvPr>
            <p:ph type="body" sz="quarter" idx="51" hasCustomPrompt="1"/>
          </p:nvPr>
        </p:nvSpPr>
        <p:spPr>
          <a:xfrm>
            <a:off x="6283602" y="5473648"/>
            <a:ext cx="2357060" cy="581025"/>
          </a:xfrm>
        </p:spPr>
        <p:txBody>
          <a:bodyPr/>
          <a:lstStyle>
            <a:lvl1pPr marL="0" indent="0" algn="ctr">
              <a:lnSpc>
                <a:spcPct val="90000"/>
              </a:lnSpc>
              <a:spcAft>
                <a:spcPts val="0"/>
              </a:spcAft>
              <a:buNone/>
              <a:defRPr sz="1600" b="0">
                <a:solidFill>
                  <a:srgbClr val="000018"/>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21" name="Text Placeholder 2">
            <a:extLst>
              <a:ext uri="{FF2B5EF4-FFF2-40B4-BE49-F238E27FC236}">
                <a16:creationId xmlns:a16="http://schemas.microsoft.com/office/drawing/2014/main" id="{47185EBC-9FEB-D1E1-6744-7A9D88AC4550}"/>
              </a:ext>
            </a:extLst>
          </p:cNvPr>
          <p:cNvSpPr>
            <a:spLocks noGrp="1"/>
          </p:cNvSpPr>
          <p:nvPr>
            <p:ph type="body" sz="quarter" idx="52" hasCustomPrompt="1"/>
          </p:nvPr>
        </p:nvSpPr>
        <p:spPr>
          <a:xfrm>
            <a:off x="6283602" y="4359222"/>
            <a:ext cx="2357060" cy="1003301"/>
          </a:xfrm>
        </p:spPr>
        <p:txBody>
          <a:bodyPr anchor="b"/>
          <a:lstStyle>
            <a:lvl1pPr marL="0" indent="0" algn="ctr">
              <a:lnSpc>
                <a:spcPct val="90000"/>
              </a:lnSpc>
              <a:spcAft>
                <a:spcPts val="0"/>
              </a:spcAft>
              <a:buNone/>
              <a:defRPr sz="6000" b="0" i="0">
                <a:solidFill>
                  <a:srgbClr val="026AFE"/>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2" name="Rectangle 21">
            <a:extLst>
              <a:ext uri="{FF2B5EF4-FFF2-40B4-BE49-F238E27FC236}">
                <a16:creationId xmlns:a16="http://schemas.microsoft.com/office/drawing/2014/main" id="{B240DE26-32D2-AC29-C3B2-9BDCC42F24A4}"/>
              </a:ext>
            </a:extLst>
          </p:cNvPr>
          <p:cNvSpPr/>
          <p:nvPr/>
        </p:nvSpPr>
        <p:spPr>
          <a:xfrm>
            <a:off x="219076" y="1560585"/>
            <a:ext cx="2778119" cy="2244947"/>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
            <a:extLst>
              <a:ext uri="{FF2B5EF4-FFF2-40B4-BE49-F238E27FC236}">
                <a16:creationId xmlns:a16="http://schemas.microsoft.com/office/drawing/2014/main" id="{1C86153A-2FB4-5D34-8DF1-9F6A821277E2}"/>
              </a:ext>
            </a:extLst>
          </p:cNvPr>
          <p:cNvSpPr>
            <a:spLocks noGrp="1"/>
          </p:cNvSpPr>
          <p:nvPr>
            <p:ph type="body" sz="quarter" idx="53" hasCustomPrompt="1"/>
          </p:nvPr>
        </p:nvSpPr>
        <p:spPr>
          <a:xfrm>
            <a:off x="433015" y="3034418"/>
            <a:ext cx="2357060" cy="581025"/>
          </a:xfrm>
        </p:spPr>
        <p:txBody>
          <a:bodyPr/>
          <a:lstStyle>
            <a:lvl1pPr marL="0" indent="0" algn="ctr">
              <a:lnSpc>
                <a:spcPct val="90000"/>
              </a:lnSpc>
              <a:spcAft>
                <a:spcPts val="0"/>
              </a:spcAft>
              <a:buNone/>
              <a:defRPr sz="16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26" name="Text Placeholder 2">
            <a:extLst>
              <a:ext uri="{FF2B5EF4-FFF2-40B4-BE49-F238E27FC236}">
                <a16:creationId xmlns:a16="http://schemas.microsoft.com/office/drawing/2014/main" id="{AA13D157-A964-A434-BCD0-60BB36938D28}"/>
              </a:ext>
            </a:extLst>
          </p:cNvPr>
          <p:cNvSpPr>
            <a:spLocks noGrp="1"/>
          </p:cNvSpPr>
          <p:nvPr>
            <p:ph type="body" sz="quarter" idx="54" hasCustomPrompt="1"/>
          </p:nvPr>
        </p:nvSpPr>
        <p:spPr>
          <a:xfrm>
            <a:off x="433015" y="1919992"/>
            <a:ext cx="2357060" cy="1003301"/>
          </a:xfrm>
        </p:spPr>
        <p:txBody>
          <a:bodyPr anchor="b"/>
          <a:lstStyle>
            <a:lvl1pPr marL="0" indent="0" algn="ctr">
              <a:lnSpc>
                <a:spcPct val="90000"/>
              </a:lnSpc>
              <a:spcAft>
                <a:spcPts val="0"/>
              </a:spcAft>
              <a:buNone/>
              <a:defRPr sz="6000" b="0" i="0">
                <a:solidFill>
                  <a:srgbClr val="D4E8FF"/>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
        <p:nvSpPr>
          <p:cNvPr id="27" name="Chart Placeholder 95">
            <a:extLst>
              <a:ext uri="{FF2B5EF4-FFF2-40B4-BE49-F238E27FC236}">
                <a16:creationId xmlns:a16="http://schemas.microsoft.com/office/drawing/2014/main" id="{32A57802-2730-E609-832F-DB3FFC02EB52}"/>
              </a:ext>
            </a:extLst>
          </p:cNvPr>
          <p:cNvSpPr>
            <a:spLocks noGrp="1"/>
          </p:cNvSpPr>
          <p:nvPr>
            <p:ph type="chart" sz="quarter" idx="57"/>
          </p:nvPr>
        </p:nvSpPr>
        <p:spPr>
          <a:xfrm>
            <a:off x="3345203" y="1728565"/>
            <a:ext cx="2359495" cy="1908986"/>
          </a:xfrm>
        </p:spPr>
        <p:txBody>
          <a:bodyPr vert="horz" lIns="0" tIns="0" rIns="0" bIns="0" rtlCol="0">
            <a:noAutofit/>
          </a:bodyPr>
          <a:lstStyle>
            <a:lvl1pPr>
              <a:defRPr lang="en-US" dirty="0">
                <a:solidFill>
                  <a:schemeClr val="bg1"/>
                </a:solidFill>
              </a:defRPr>
            </a:lvl1pPr>
          </a:lstStyle>
          <a:p>
            <a:pPr lvl="0"/>
            <a:r>
              <a:rPr lang="en-US" dirty="0"/>
              <a:t>Click icon to add chart</a:t>
            </a:r>
          </a:p>
        </p:txBody>
      </p:sp>
      <p:sp>
        <p:nvSpPr>
          <p:cNvPr id="30" name="Rectangle 29">
            <a:extLst>
              <a:ext uri="{FF2B5EF4-FFF2-40B4-BE49-F238E27FC236}">
                <a16:creationId xmlns:a16="http://schemas.microsoft.com/office/drawing/2014/main" id="{BD59D80F-515E-F6EC-B7E2-49D44B804B2F}"/>
              </a:ext>
            </a:extLst>
          </p:cNvPr>
          <p:cNvSpPr/>
          <p:nvPr/>
        </p:nvSpPr>
        <p:spPr>
          <a:xfrm>
            <a:off x="219076" y="3970023"/>
            <a:ext cx="2778119" cy="2230751"/>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2">
            <a:extLst>
              <a:ext uri="{FF2B5EF4-FFF2-40B4-BE49-F238E27FC236}">
                <a16:creationId xmlns:a16="http://schemas.microsoft.com/office/drawing/2014/main" id="{A4EE2CB1-0F72-4D22-B8D3-E60464EAC62B}"/>
              </a:ext>
            </a:extLst>
          </p:cNvPr>
          <p:cNvSpPr>
            <a:spLocks noGrp="1"/>
          </p:cNvSpPr>
          <p:nvPr>
            <p:ph type="body" sz="quarter" idx="46" hasCustomPrompt="1"/>
          </p:nvPr>
        </p:nvSpPr>
        <p:spPr>
          <a:xfrm>
            <a:off x="437885" y="4515264"/>
            <a:ext cx="2357060" cy="1509618"/>
          </a:xfrm>
        </p:spPr>
        <p:txBody>
          <a:bodyPr anchor="ctr"/>
          <a:lstStyle>
            <a:lvl1pPr marL="0" indent="0" algn="l">
              <a:lnSpc>
                <a:spcPct val="90000"/>
              </a:lnSpc>
              <a:spcAft>
                <a:spcPts val="0"/>
              </a:spcAft>
              <a:buNone/>
              <a:defRPr sz="2000" b="0">
                <a:solidFill>
                  <a:schemeClr val="bg1"/>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key statement here</a:t>
            </a:r>
          </a:p>
        </p:txBody>
      </p:sp>
      <p:sp>
        <p:nvSpPr>
          <p:cNvPr id="33" name="Rectangle 32">
            <a:extLst>
              <a:ext uri="{FF2B5EF4-FFF2-40B4-BE49-F238E27FC236}">
                <a16:creationId xmlns:a16="http://schemas.microsoft.com/office/drawing/2014/main" id="{ED0B842E-2F55-C4D1-5458-55014EB60FA8}"/>
              </a:ext>
            </a:extLst>
          </p:cNvPr>
          <p:cNvSpPr/>
          <p:nvPr/>
        </p:nvSpPr>
        <p:spPr>
          <a:xfrm>
            <a:off x="6068667" y="1563000"/>
            <a:ext cx="2778110" cy="2244947"/>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8D3EF09E-189B-7AD3-3BBA-D181A780F1D1}"/>
              </a:ext>
            </a:extLst>
          </p:cNvPr>
          <p:cNvSpPr>
            <a:spLocks noGrp="1"/>
          </p:cNvSpPr>
          <p:nvPr>
            <p:ph type="body" sz="quarter" idx="58" hasCustomPrompt="1"/>
          </p:nvPr>
        </p:nvSpPr>
        <p:spPr>
          <a:xfrm>
            <a:off x="6283602" y="3066625"/>
            <a:ext cx="2357060" cy="581025"/>
          </a:xfrm>
        </p:spPr>
        <p:txBody>
          <a:bodyPr/>
          <a:lstStyle>
            <a:lvl1pPr marL="0" indent="0" algn="ctr">
              <a:lnSpc>
                <a:spcPct val="90000"/>
              </a:lnSpc>
              <a:spcAft>
                <a:spcPts val="0"/>
              </a:spcAft>
              <a:buNone/>
              <a:defRPr sz="1600" b="0">
                <a:solidFill>
                  <a:srgbClr val="FFFFFF"/>
                </a:solidFill>
                <a:latin typeface="+mn-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GB" dirty="0"/>
              <a:t>Place text here</a:t>
            </a:r>
          </a:p>
        </p:txBody>
      </p:sp>
      <p:sp>
        <p:nvSpPr>
          <p:cNvPr id="35" name="Text Placeholder 2">
            <a:extLst>
              <a:ext uri="{FF2B5EF4-FFF2-40B4-BE49-F238E27FC236}">
                <a16:creationId xmlns:a16="http://schemas.microsoft.com/office/drawing/2014/main" id="{E1201E85-6F08-4119-98B6-5589F976C900}"/>
              </a:ext>
            </a:extLst>
          </p:cNvPr>
          <p:cNvSpPr>
            <a:spLocks noGrp="1"/>
          </p:cNvSpPr>
          <p:nvPr>
            <p:ph type="body" sz="quarter" idx="59" hasCustomPrompt="1"/>
          </p:nvPr>
        </p:nvSpPr>
        <p:spPr>
          <a:xfrm>
            <a:off x="6283602" y="1952199"/>
            <a:ext cx="2357060" cy="1003301"/>
          </a:xfrm>
        </p:spPr>
        <p:txBody>
          <a:bodyPr anchor="b"/>
          <a:lstStyle>
            <a:lvl1pPr marL="0" indent="0" algn="ctr">
              <a:lnSpc>
                <a:spcPct val="90000"/>
              </a:lnSpc>
              <a:spcAft>
                <a:spcPts val="0"/>
              </a:spcAft>
              <a:buNone/>
              <a:defRPr sz="6000" b="0" i="0">
                <a:solidFill>
                  <a:srgbClr val="D4E8FF"/>
                </a:solidFill>
                <a:latin typeface="+mj-lt"/>
              </a:defRPr>
            </a:lvl1pPr>
            <a:lvl2pPr marL="0" indent="0" algn="ctr">
              <a:lnSpc>
                <a:spcPct val="90000"/>
              </a:lnSpc>
              <a:spcAft>
                <a:spcPts val="0"/>
              </a:spcAft>
              <a:buNone/>
              <a:defRPr>
                <a:latin typeface="+mj-lt"/>
              </a:defRPr>
            </a:lvl2pPr>
            <a:lvl3pPr marL="0" indent="0" algn="ctr">
              <a:lnSpc>
                <a:spcPct val="90000"/>
              </a:lnSpc>
              <a:spcAft>
                <a:spcPts val="0"/>
              </a:spcAft>
              <a:buNone/>
              <a:defRPr>
                <a:latin typeface="+mj-lt"/>
              </a:defRPr>
            </a:lvl3pPr>
            <a:lvl4pPr marL="0" indent="0" algn="ctr">
              <a:lnSpc>
                <a:spcPct val="90000"/>
              </a:lnSpc>
              <a:spcAft>
                <a:spcPts val="0"/>
              </a:spcAft>
              <a:buNone/>
              <a:defRPr>
                <a:latin typeface="+mj-lt"/>
              </a:defRPr>
            </a:lvl4pPr>
            <a:lvl5pPr marL="0" indent="0" algn="ctr">
              <a:lnSpc>
                <a:spcPct val="90000"/>
              </a:lnSpc>
              <a:spcAft>
                <a:spcPts val="0"/>
              </a:spcAft>
              <a:buNone/>
              <a:defRPr>
                <a:latin typeface="+mj-lt"/>
              </a:defRPr>
            </a:lvl5pPr>
          </a:lstStyle>
          <a:p>
            <a:pPr lvl="0"/>
            <a:r>
              <a:rPr lang="en-US" dirty="0"/>
              <a:t>##</a:t>
            </a:r>
          </a:p>
        </p:txBody>
      </p:sp>
    </p:spTree>
    <p:extLst>
      <p:ext uri="{BB962C8B-B14F-4D97-AF65-F5344CB8AC3E}">
        <p14:creationId xmlns:p14="http://schemas.microsoft.com/office/powerpoint/2010/main" val="8980975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Flywheel Chart-4 Spok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3F2CF-AC6D-B2CF-3F21-7244310635BC}"/>
              </a:ext>
            </a:extLst>
          </p:cNvPr>
          <p:cNvSpPr>
            <a:spLocks/>
          </p:cNvSpPr>
          <p:nvPr/>
        </p:nvSpPr>
        <p:spPr>
          <a:xfrm flipH="1">
            <a:off x="0" y="0"/>
            <a:ext cx="397625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dirty="0"/>
              <a:t>Place text here, use indent for bullet point levels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9" name="Text Placeholder 15">
            <a:extLst>
              <a:ext uri="{FF2B5EF4-FFF2-40B4-BE49-F238E27FC236}">
                <a16:creationId xmlns:a16="http://schemas.microsoft.com/office/drawing/2014/main" id="{40F42ECD-473D-6D83-A2F4-66C2AEB806ED}"/>
              </a:ext>
            </a:extLst>
          </p:cNvPr>
          <p:cNvSpPr>
            <a:spLocks noGrp="1"/>
          </p:cNvSpPr>
          <p:nvPr>
            <p:ph type="body" sz="quarter" idx="15" hasCustomPrompt="1"/>
          </p:nvPr>
        </p:nvSpPr>
        <p:spPr>
          <a:xfrm>
            <a:off x="4210137" y="676871"/>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1" name="Text Placeholder 15">
            <a:extLst>
              <a:ext uri="{FF2B5EF4-FFF2-40B4-BE49-F238E27FC236}">
                <a16:creationId xmlns:a16="http://schemas.microsoft.com/office/drawing/2014/main" id="{B79228E3-DAA8-6BA7-36BC-1A5033A4ED45}"/>
              </a:ext>
            </a:extLst>
          </p:cNvPr>
          <p:cNvSpPr>
            <a:spLocks noGrp="1"/>
          </p:cNvSpPr>
          <p:nvPr>
            <p:ph type="body" sz="quarter" idx="26" hasCustomPrompt="1"/>
          </p:nvPr>
        </p:nvSpPr>
        <p:spPr>
          <a:xfrm>
            <a:off x="4210137" y="4947657"/>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2" name="Line 1">
            <a:extLst>
              <a:ext uri="{FF2B5EF4-FFF2-40B4-BE49-F238E27FC236}">
                <a16:creationId xmlns:a16="http://schemas.microsoft.com/office/drawing/2014/main" id="{16AEBB06-56A1-B7C3-40C5-06F34783AA25}"/>
              </a:ext>
            </a:extLst>
          </p:cNvPr>
          <p:cNvSpPr/>
          <p:nvPr/>
        </p:nvSpPr>
        <p:spPr>
          <a:xfrm rot="5400000">
            <a:off x="4879632" y="4166692"/>
            <a:ext cx="45719" cy="1384710"/>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15">
            <a:extLst>
              <a:ext uri="{FF2B5EF4-FFF2-40B4-BE49-F238E27FC236}">
                <a16:creationId xmlns:a16="http://schemas.microsoft.com/office/drawing/2014/main" id="{56A88681-D60C-D264-8AF0-E09D2EA0CBAC}"/>
              </a:ext>
            </a:extLst>
          </p:cNvPr>
          <p:cNvSpPr>
            <a:spLocks noGrp="1"/>
          </p:cNvSpPr>
          <p:nvPr>
            <p:ph type="body" sz="quarter" idx="27" hasCustomPrompt="1"/>
          </p:nvPr>
        </p:nvSpPr>
        <p:spPr>
          <a:xfrm>
            <a:off x="10552193" y="676871"/>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7" name="Text Placeholder 15">
            <a:extLst>
              <a:ext uri="{FF2B5EF4-FFF2-40B4-BE49-F238E27FC236}">
                <a16:creationId xmlns:a16="http://schemas.microsoft.com/office/drawing/2014/main" id="{D9AE34B0-E817-1271-B458-29DE4B38C7C0}"/>
              </a:ext>
            </a:extLst>
          </p:cNvPr>
          <p:cNvSpPr>
            <a:spLocks noGrp="1"/>
          </p:cNvSpPr>
          <p:nvPr>
            <p:ph type="body" sz="quarter" idx="28" hasCustomPrompt="1"/>
          </p:nvPr>
        </p:nvSpPr>
        <p:spPr>
          <a:xfrm>
            <a:off x="10552193" y="4947657"/>
            <a:ext cx="1384711"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Line 1">
            <a:extLst>
              <a:ext uri="{FF2B5EF4-FFF2-40B4-BE49-F238E27FC236}">
                <a16:creationId xmlns:a16="http://schemas.microsoft.com/office/drawing/2014/main" id="{26DB957B-05A7-BF78-06E6-D444DA855264}"/>
              </a:ext>
            </a:extLst>
          </p:cNvPr>
          <p:cNvSpPr/>
          <p:nvPr/>
        </p:nvSpPr>
        <p:spPr>
          <a:xfrm rot="5400000">
            <a:off x="4879632" y="-107042"/>
            <a:ext cx="45719" cy="1384710"/>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Line 1">
            <a:extLst>
              <a:ext uri="{FF2B5EF4-FFF2-40B4-BE49-F238E27FC236}">
                <a16:creationId xmlns:a16="http://schemas.microsoft.com/office/drawing/2014/main" id="{6129E34D-D0AE-280A-0984-14DD2FBCFA61}"/>
              </a:ext>
            </a:extLst>
          </p:cNvPr>
          <p:cNvSpPr/>
          <p:nvPr/>
        </p:nvSpPr>
        <p:spPr>
          <a:xfrm rot="5400000">
            <a:off x="11223734" y="4166693"/>
            <a:ext cx="45719" cy="1384710"/>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Line 1">
            <a:extLst>
              <a:ext uri="{FF2B5EF4-FFF2-40B4-BE49-F238E27FC236}">
                <a16:creationId xmlns:a16="http://schemas.microsoft.com/office/drawing/2014/main" id="{32208EC3-B137-6665-01C9-04E13723328E}"/>
              </a:ext>
            </a:extLst>
          </p:cNvPr>
          <p:cNvSpPr/>
          <p:nvPr/>
        </p:nvSpPr>
        <p:spPr>
          <a:xfrm rot="5400000">
            <a:off x="11223734" y="-107041"/>
            <a:ext cx="45719" cy="1384710"/>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Graphic 10">
            <a:extLst>
              <a:ext uri="{FF2B5EF4-FFF2-40B4-BE49-F238E27FC236}">
                <a16:creationId xmlns:a16="http://schemas.microsoft.com/office/drawing/2014/main" id="{7B7F3970-A0E6-CA16-C887-D3B3560D1BEC}"/>
              </a:ext>
            </a:extLst>
          </p:cNvPr>
          <p:cNvPicPr>
            <a:picLocks noChangeAspect="1"/>
          </p:cNvPicPr>
          <p:nvPr/>
        </p:nvPicPr>
        <p:blipFill>
          <a:blip r:embed="rId2">
            <a:extLst>
              <a:ext uri="{96DAC541-7B7A-43D3-8B79-37D633B846F1}">
                <asvg:svgBlip xmlns:asvg="http://schemas.microsoft.com/office/drawing/2016/SVG/main" r:embed="rId3"/>
              </a:ext>
            </a:extLst>
          </a:blip>
          <a:srcRect t="4757"/>
          <a:stretch/>
        </p:blipFill>
        <p:spPr>
          <a:xfrm>
            <a:off x="5582227" y="873089"/>
            <a:ext cx="5003800" cy="5057811"/>
          </a:xfrm>
          <a:prstGeom prst="rect">
            <a:avLst/>
          </a:prstGeom>
        </p:spPr>
      </p:pic>
      <p:pic>
        <p:nvPicPr>
          <p:cNvPr id="10" name="Graphic 10">
            <a:extLst>
              <a:ext uri="{FF2B5EF4-FFF2-40B4-BE49-F238E27FC236}">
                <a16:creationId xmlns:a16="http://schemas.microsoft.com/office/drawing/2014/main" id="{42EE14D6-295C-7E93-5E41-652C9F11EC5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9075" y="6510023"/>
            <a:ext cx="1240056" cy="236059"/>
          </a:xfrm>
          <a:prstGeom prst="rect">
            <a:avLst/>
          </a:prstGeom>
        </p:spPr>
      </p:pic>
    </p:spTree>
    <p:extLst>
      <p:ext uri="{BB962C8B-B14F-4D97-AF65-F5344CB8AC3E}">
        <p14:creationId xmlns:p14="http://schemas.microsoft.com/office/powerpoint/2010/main" val="2905085725"/>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1_Flywheel Chart-5 Spok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3F2CF-AC6D-B2CF-3F21-7244310635BC}"/>
              </a:ext>
            </a:extLst>
          </p:cNvPr>
          <p:cNvSpPr>
            <a:spLocks/>
          </p:cNvSpPr>
          <p:nvPr/>
        </p:nvSpPr>
        <p:spPr>
          <a:xfrm flipH="1">
            <a:off x="-4806" y="0"/>
            <a:ext cx="397625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6" name="Text Placeholder 15">
            <a:extLst>
              <a:ext uri="{FF2B5EF4-FFF2-40B4-BE49-F238E27FC236}">
                <a16:creationId xmlns:a16="http://schemas.microsoft.com/office/drawing/2014/main" id="{706C6F6F-0150-1E6A-4FAA-EA1398DB1C8D}"/>
              </a:ext>
            </a:extLst>
          </p:cNvPr>
          <p:cNvSpPr>
            <a:spLocks noGrp="1"/>
          </p:cNvSpPr>
          <p:nvPr>
            <p:ph type="body" sz="quarter" idx="28" hasCustomPrompt="1"/>
          </p:nvPr>
        </p:nvSpPr>
        <p:spPr>
          <a:xfrm>
            <a:off x="10766136"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9" name="Line 1">
            <a:extLst>
              <a:ext uri="{FF2B5EF4-FFF2-40B4-BE49-F238E27FC236}">
                <a16:creationId xmlns:a16="http://schemas.microsoft.com/office/drawing/2014/main" id="{6EB8421A-2E95-3234-F0B8-96A27BEF4084}"/>
              </a:ext>
            </a:extLst>
          </p:cNvPr>
          <p:cNvSpPr/>
          <p:nvPr/>
        </p:nvSpPr>
        <p:spPr>
          <a:xfrm rot="5400000">
            <a:off x="11347622" y="4256748"/>
            <a:ext cx="45719" cy="1204601"/>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15">
            <a:extLst>
              <a:ext uri="{FF2B5EF4-FFF2-40B4-BE49-F238E27FC236}">
                <a16:creationId xmlns:a16="http://schemas.microsoft.com/office/drawing/2014/main" id="{F659C564-380E-1D7B-0A00-8D668F1C96C7}"/>
              </a:ext>
            </a:extLst>
          </p:cNvPr>
          <p:cNvSpPr>
            <a:spLocks noGrp="1"/>
          </p:cNvSpPr>
          <p:nvPr>
            <p:ph type="body" sz="quarter" idx="30" hasCustomPrompt="1"/>
          </p:nvPr>
        </p:nvSpPr>
        <p:spPr>
          <a:xfrm>
            <a:off x="10766136"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4" name="Line 1">
            <a:extLst>
              <a:ext uri="{FF2B5EF4-FFF2-40B4-BE49-F238E27FC236}">
                <a16:creationId xmlns:a16="http://schemas.microsoft.com/office/drawing/2014/main" id="{9600C356-0822-D36D-2551-46FD522CED8F}"/>
              </a:ext>
            </a:extLst>
          </p:cNvPr>
          <p:cNvSpPr/>
          <p:nvPr/>
        </p:nvSpPr>
        <p:spPr>
          <a:xfrm rot="5400000">
            <a:off x="11347622" y="2118665"/>
            <a:ext cx="45719" cy="1204601"/>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15">
            <a:extLst>
              <a:ext uri="{FF2B5EF4-FFF2-40B4-BE49-F238E27FC236}">
                <a16:creationId xmlns:a16="http://schemas.microsoft.com/office/drawing/2014/main" id="{13C0B41D-678B-85AC-C697-89E9C56A5FBC}"/>
              </a:ext>
            </a:extLst>
          </p:cNvPr>
          <p:cNvSpPr>
            <a:spLocks noGrp="1"/>
          </p:cNvSpPr>
          <p:nvPr>
            <p:ph type="body" sz="quarter" idx="31" hasCustomPrompt="1"/>
          </p:nvPr>
        </p:nvSpPr>
        <p:spPr>
          <a:xfrm>
            <a:off x="4190524" y="676871"/>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dirty="0"/>
              <a:t>Description here</a:t>
            </a:r>
          </a:p>
        </p:txBody>
      </p:sp>
      <p:sp>
        <p:nvSpPr>
          <p:cNvPr id="16" name="Text Placeholder 15">
            <a:extLst>
              <a:ext uri="{FF2B5EF4-FFF2-40B4-BE49-F238E27FC236}">
                <a16:creationId xmlns:a16="http://schemas.microsoft.com/office/drawing/2014/main" id="{11CB5C83-82B7-E924-2238-8997E41FF026}"/>
              </a:ext>
            </a:extLst>
          </p:cNvPr>
          <p:cNvSpPr>
            <a:spLocks noGrp="1"/>
          </p:cNvSpPr>
          <p:nvPr>
            <p:ph type="body" sz="quarter" idx="32" hasCustomPrompt="1"/>
          </p:nvPr>
        </p:nvSpPr>
        <p:spPr>
          <a:xfrm>
            <a:off x="4190524"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7" name="Line 1">
            <a:extLst>
              <a:ext uri="{FF2B5EF4-FFF2-40B4-BE49-F238E27FC236}">
                <a16:creationId xmlns:a16="http://schemas.microsoft.com/office/drawing/2014/main" id="{A13CBF74-1842-0EE4-C463-A09AAFCA4F97}"/>
              </a:ext>
            </a:extLst>
          </p:cNvPr>
          <p:cNvSpPr/>
          <p:nvPr/>
        </p:nvSpPr>
        <p:spPr>
          <a:xfrm rot="5400000">
            <a:off x="4772010" y="4256748"/>
            <a:ext cx="45719" cy="1204601"/>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Line 1">
            <a:extLst>
              <a:ext uri="{FF2B5EF4-FFF2-40B4-BE49-F238E27FC236}">
                <a16:creationId xmlns:a16="http://schemas.microsoft.com/office/drawing/2014/main" id="{79B5B70C-C0D4-A67D-2DA5-F6EEC60258A9}"/>
              </a:ext>
            </a:extLst>
          </p:cNvPr>
          <p:cNvSpPr/>
          <p:nvPr/>
        </p:nvSpPr>
        <p:spPr>
          <a:xfrm rot="5400000">
            <a:off x="4772010" y="-16986"/>
            <a:ext cx="45719" cy="1204601"/>
          </a:xfrm>
          <a:prstGeom prst="rect">
            <a:avLst/>
          </a:prstGeom>
          <a:solidFill>
            <a:srgbClr val="A66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 Placeholder 15">
            <a:extLst>
              <a:ext uri="{FF2B5EF4-FFF2-40B4-BE49-F238E27FC236}">
                <a16:creationId xmlns:a16="http://schemas.microsoft.com/office/drawing/2014/main" id="{4DEA84F9-E27E-C274-624A-41A892EDBBB8}"/>
              </a:ext>
            </a:extLst>
          </p:cNvPr>
          <p:cNvSpPr>
            <a:spLocks noGrp="1"/>
          </p:cNvSpPr>
          <p:nvPr>
            <p:ph type="body" sz="quarter" idx="33" hasCustomPrompt="1"/>
          </p:nvPr>
        </p:nvSpPr>
        <p:spPr>
          <a:xfrm>
            <a:off x="4190524"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30" name="Line 1">
            <a:extLst>
              <a:ext uri="{FF2B5EF4-FFF2-40B4-BE49-F238E27FC236}">
                <a16:creationId xmlns:a16="http://schemas.microsoft.com/office/drawing/2014/main" id="{4C22DC2E-5F93-A9BD-3867-B6A7004D5CAB}"/>
              </a:ext>
            </a:extLst>
          </p:cNvPr>
          <p:cNvSpPr/>
          <p:nvPr/>
        </p:nvSpPr>
        <p:spPr>
          <a:xfrm rot="5400000">
            <a:off x="4772010" y="2118665"/>
            <a:ext cx="45719" cy="1204601"/>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Graphic 11">
            <a:extLst>
              <a:ext uri="{FF2B5EF4-FFF2-40B4-BE49-F238E27FC236}">
                <a16:creationId xmlns:a16="http://schemas.microsoft.com/office/drawing/2014/main" id="{1BC95722-A5EF-4967-705E-6BCBE2956B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5575235" y="926307"/>
            <a:ext cx="5003800" cy="5003800"/>
          </a:xfrm>
          <a:prstGeom prst="rect">
            <a:avLst/>
          </a:prstGeom>
        </p:spPr>
      </p:pic>
      <p:pic>
        <p:nvPicPr>
          <p:cNvPr id="4" name="Graphic 10">
            <a:extLst>
              <a:ext uri="{FF2B5EF4-FFF2-40B4-BE49-F238E27FC236}">
                <a16:creationId xmlns:a16="http://schemas.microsoft.com/office/drawing/2014/main" id="{84FB3A9A-1A08-8EC8-AEB1-AA7D3D97347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9075" y="6510023"/>
            <a:ext cx="1240056" cy="236059"/>
          </a:xfrm>
          <a:prstGeom prst="rect">
            <a:avLst/>
          </a:prstGeom>
        </p:spPr>
      </p:pic>
    </p:spTree>
    <p:extLst>
      <p:ext uri="{BB962C8B-B14F-4D97-AF65-F5344CB8AC3E}">
        <p14:creationId xmlns:p14="http://schemas.microsoft.com/office/powerpoint/2010/main" val="568363535"/>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Flywheel Chart-6 Spok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3F2CF-AC6D-B2CF-3F21-7244310635BC}"/>
              </a:ext>
            </a:extLst>
          </p:cNvPr>
          <p:cNvSpPr>
            <a:spLocks/>
          </p:cNvSpPr>
          <p:nvPr/>
        </p:nvSpPr>
        <p:spPr>
          <a:xfrm flipH="1">
            <a:off x="-4806" y="0"/>
            <a:ext cx="397625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6" y="657226"/>
            <a:ext cx="3361170" cy="714728"/>
          </a:xfrm>
        </p:spPr>
        <p:txBody>
          <a:bodyPr/>
          <a:lstStyle/>
          <a:p>
            <a:r>
              <a:rPr lang="en-GB" dirty="0"/>
              <a:t>Place Headline Here</a:t>
            </a:r>
            <a:endParaRPr lang="en-US" dirty="0"/>
          </a:p>
        </p:txBody>
      </p:sp>
      <p:sp>
        <p:nvSpPr>
          <p:cNvPr id="3" name="Text Placeholder 8">
            <a:extLst>
              <a:ext uri="{FF2B5EF4-FFF2-40B4-BE49-F238E27FC236}">
                <a16:creationId xmlns:a16="http://schemas.microsoft.com/office/drawing/2014/main" id="{EDB6401F-51D5-6EB1-EC83-E250AEB96B95}"/>
              </a:ext>
            </a:extLst>
          </p:cNvPr>
          <p:cNvSpPr>
            <a:spLocks noGrp="1"/>
          </p:cNvSpPr>
          <p:nvPr>
            <p:ph type="body" sz="quarter" idx="25" hasCustomPrompt="1"/>
          </p:nvPr>
        </p:nvSpPr>
        <p:spPr>
          <a:xfrm>
            <a:off x="434975" y="1592263"/>
            <a:ext cx="3361170" cy="4608512"/>
          </a:xfrm>
        </p:spPr>
        <p:txBody>
          <a:bodyPr anchor="t" anchorCtr="0"/>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3" name="Text Placeholder 15">
            <a:extLst>
              <a:ext uri="{FF2B5EF4-FFF2-40B4-BE49-F238E27FC236}">
                <a16:creationId xmlns:a16="http://schemas.microsoft.com/office/drawing/2014/main" id="{DA548C30-EDF2-EE9B-0027-55B933ABC7A6}"/>
              </a:ext>
            </a:extLst>
          </p:cNvPr>
          <p:cNvSpPr>
            <a:spLocks noGrp="1"/>
          </p:cNvSpPr>
          <p:nvPr>
            <p:ph type="body" sz="quarter" idx="27" hasCustomPrompt="1"/>
          </p:nvPr>
        </p:nvSpPr>
        <p:spPr>
          <a:xfrm>
            <a:off x="10766136" y="676871"/>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4" name="Text Placeholder 15">
            <a:extLst>
              <a:ext uri="{FF2B5EF4-FFF2-40B4-BE49-F238E27FC236}">
                <a16:creationId xmlns:a16="http://schemas.microsoft.com/office/drawing/2014/main" id="{24C8D9BC-4D7B-D77D-E855-BC74A50CB061}"/>
              </a:ext>
            </a:extLst>
          </p:cNvPr>
          <p:cNvSpPr>
            <a:spLocks noGrp="1"/>
          </p:cNvSpPr>
          <p:nvPr>
            <p:ph type="body" sz="quarter" idx="28" hasCustomPrompt="1"/>
          </p:nvPr>
        </p:nvSpPr>
        <p:spPr>
          <a:xfrm>
            <a:off x="10766136"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6" name="Line 1">
            <a:extLst>
              <a:ext uri="{FF2B5EF4-FFF2-40B4-BE49-F238E27FC236}">
                <a16:creationId xmlns:a16="http://schemas.microsoft.com/office/drawing/2014/main" id="{C909DB6A-1845-1EDE-BD24-B5FF4C7C1981}"/>
              </a:ext>
            </a:extLst>
          </p:cNvPr>
          <p:cNvSpPr/>
          <p:nvPr/>
        </p:nvSpPr>
        <p:spPr>
          <a:xfrm rot="5400000">
            <a:off x="11347622" y="4256748"/>
            <a:ext cx="45719" cy="1204601"/>
          </a:xfrm>
          <a:prstGeom prst="rect">
            <a:avLst/>
          </a:prstGeom>
          <a:solidFill>
            <a:srgbClr val="026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Line 1">
            <a:extLst>
              <a:ext uri="{FF2B5EF4-FFF2-40B4-BE49-F238E27FC236}">
                <a16:creationId xmlns:a16="http://schemas.microsoft.com/office/drawing/2014/main" id="{BBBC0AB0-E7FB-67CD-BA28-C393EA1477D0}"/>
              </a:ext>
            </a:extLst>
          </p:cNvPr>
          <p:cNvSpPr/>
          <p:nvPr/>
        </p:nvSpPr>
        <p:spPr>
          <a:xfrm rot="5400000">
            <a:off x="11347622" y="-16986"/>
            <a:ext cx="45719" cy="1204601"/>
          </a:xfrm>
          <a:prstGeom prst="rect">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 Placeholder 15">
            <a:extLst>
              <a:ext uri="{FF2B5EF4-FFF2-40B4-BE49-F238E27FC236}">
                <a16:creationId xmlns:a16="http://schemas.microsoft.com/office/drawing/2014/main" id="{12EF0AFD-E003-D8A9-8FE4-A457128AC3B9}"/>
              </a:ext>
            </a:extLst>
          </p:cNvPr>
          <p:cNvSpPr>
            <a:spLocks noGrp="1"/>
          </p:cNvSpPr>
          <p:nvPr>
            <p:ph type="body" sz="quarter" idx="30" hasCustomPrompt="1"/>
          </p:nvPr>
        </p:nvSpPr>
        <p:spPr>
          <a:xfrm>
            <a:off x="10766136"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1" name="Line 1">
            <a:extLst>
              <a:ext uri="{FF2B5EF4-FFF2-40B4-BE49-F238E27FC236}">
                <a16:creationId xmlns:a16="http://schemas.microsoft.com/office/drawing/2014/main" id="{5D173262-88D6-1AFD-78A1-D1623DBE3056}"/>
              </a:ext>
            </a:extLst>
          </p:cNvPr>
          <p:cNvSpPr/>
          <p:nvPr/>
        </p:nvSpPr>
        <p:spPr>
          <a:xfrm rot="5400000">
            <a:off x="11347622" y="2118665"/>
            <a:ext cx="45719" cy="1204601"/>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 Placeholder 15">
            <a:extLst>
              <a:ext uri="{FF2B5EF4-FFF2-40B4-BE49-F238E27FC236}">
                <a16:creationId xmlns:a16="http://schemas.microsoft.com/office/drawing/2014/main" id="{E3B554C7-4F39-F4F0-F6C3-029A5FC4C3DE}"/>
              </a:ext>
            </a:extLst>
          </p:cNvPr>
          <p:cNvSpPr>
            <a:spLocks noGrp="1"/>
          </p:cNvSpPr>
          <p:nvPr>
            <p:ph type="body" sz="quarter" idx="31" hasCustomPrompt="1"/>
          </p:nvPr>
        </p:nvSpPr>
        <p:spPr>
          <a:xfrm>
            <a:off x="4190524" y="676871"/>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3" name="Text Placeholder 15">
            <a:extLst>
              <a:ext uri="{FF2B5EF4-FFF2-40B4-BE49-F238E27FC236}">
                <a16:creationId xmlns:a16="http://schemas.microsoft.com/office/drawing/2014/main" id="{F6833D6B-522B-DBB2-A89E-8E2954604F00}"/>
              </a:ext>
            </a:extLst>
          </p:cNvPr>
          <p:cNvSpPr>
            <a:spLocks noGrp="1"/>
          </p:cNvSpPr>
          <p:nvPr>
            <p:ph type="body" sz="quarter" idx="32" hasCustomPrompt="1"/>
          </p:nvPr>
        </p:nvSpPr>
        <p:spPr>
          <a:xfrm>
            <a:off x="4190524" y="4947657"/>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6" name="Line 1">
            <a:extLst>
              <a:ext uri="{FF2B5EF4-FFF2-40B4-BE49-F238E27FC236}">
                <a16:creationId xmlns:a16="http://schemas.microsoft.com/office/drawing/2014/main" id="{0A6D6085-F2D0-9FFE-790C-8E6DFA0B2FED}"/>
              </a:ext>
            </a:extLst>
          </p:cNvPr>
          <p:cNvSpPr/>
          <p:nvPr/>
        </p:nvSpPr>
        <p:spPr>
          <a:xfrm rot="5400000">
            <a:off x="4772010" y="4256748"/>
            <a:ext cx="45719" cy="1204601"/>
          </a:xfrm>
          <a:prstGeom prst="rect">
            <a:avLst/>
          </a:prstGeom>
          <a:solidFill>
            <a:srgbClr val="A66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Line 1">
            <a:extLst>
              <a:ext uri="{FF2B5EF4-FFF2-40B4-BE49-F238E27FC236}">
                <a16:creationId xmlns:a16="http://schemas.microsoft.com/office/drawing/2014/main" id="{54B9B1F3-BA79-A985-BD90-4BDF3B7EA9B9}"/>
              </a:ext>
            </a:extLst>
          </p:cNvPr>
          <p:cNvSpPr/>
          <p:nvPr/>
        </p:nvSpPr>
        <p:spPr>
          <a:xfrm rot="5400000">
            <a:off x="4772010" y="-16986"/>
            <a:ext cx="45719" cy="1204601"/>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15">
            <a:extLst>
              <a:ext uri="{FF2B5EF4-FFF2-40B4-BE49-F238E27FC236}">
                <a16:creationId xmlns:a16="http://schemas.microsoft.com/office/drawing/2014/main" id="{3BF10121-DD5B-3BA7-51B3-80C07974EDC7}"/>
              </a:ext>
            </a:extLst>
          </p:cNvPr>
          <p:cNvSpPr>
            <a:spLocks noGrp="1"/>
          </p:cNvSpPr>
          <p:nvPr>
            <p:ph type="body" sz="quarter" idx="33" hasCustomPrompt="1"/>
          </p:nvPr>
        </p:nvSpPr>
        <p:spPr>
          <a:xfrm>
            <a:off x="4190524" y="2809574"/>
            <a:ext cx="1204602" cy="12420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Line 1">
            <a:extLst>
              <a:ext uri="{FF2B5EF4-FFF2-40B4-BE49-F238E27FC236}">
                <a16:creationId xmlns:a16="http://schemas.microsoft.com/office/drawing/2014/main" id="{523A1F88-93CC-A94B-16B7-F5F8C9DD2702}"/>
              </a:ext>
            </a:extLst>
          </p:cNvPr>
          <p:cNvSpPr/>
          <p:nvPr/>
        </p:nvSpPr>
        <p:spPr>
          <a:xfrm rot="5400000">
            <a:off x="4772010" y="2118665"/>
            <a:ext cx="45719" cy="1204601"/>
          </a:xfrm>
          <a:prstGeom prst="rect">
            <a:avLst/>
          </a:prstGeom>
          <a:solidFill>
            <a:srgbClr val="D4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Graphic 17">
            <a:extLst>
              <a:ext uri="{FF2B5EF4-FFF2-40B4-BE49-F238E27FC236}">
                <a16:creationId xmlns:a16="http://schemas.microsoft.com/office/drawing/2014/main" id="{03432E5A-8859-C3AA-B8FD-5AFEE94BC6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84109" y="925514"/>
            <a:ext cx="5003799" cy="5003799"/>
          </a:xfrm>
          <a:prstGeom prst="rect">
            <a:avLst/>
          </a:prstGeom>
        </p:spPr>
      </p:pic>
      <p:pic>
        <p:nvPicPr>
          <p:cNvPr id="4" name="Graphic 10">
            <a:extLst>
              <a:ext uri="{FF2B5EF4-FFF2-40B4-BE49-F238E27FC236}">
                <a16:creationId xmlns:a16="http://schemas.microsoft.com/office/drawing/2014/main" id="{E3D5AD74-C121-C20B-B871-273A3BE3E13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9075" y="6510023"/>
            <a:ext cx="1240056" cy="236059"/>
          </a:xfrm>
          <a:prstGeom prst="rect">
            <a:avLst/>
          </a:prstGeom>
        </p:spPr>
      </p:pic>
    </p:spTree>
    <p:extLst>
      <p:ext uri="{BB962C8B-B14F-4D97-AF65-F5344CB8AC3E}">
        <p14:creationId xmlns:p14="http://schemas.microsoft.com/office/powerpoint/2010/main" val="499327345"/>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33" name="Text Placeholder 32">
            <a:extLst>
              <a:ext uri="{FF2B5EF4-FFF2-40B4-BE49-F238E27FC236}">
                <a16:creationId xmlns:a16="http://schemas.microsoft.com/office/drawing/2014/main" id="{F3FB1812-AE75-2662-17E5-796DE0712B69}"/>
              </a:ext>
            </a:extLst>
          </p:cNvPr>
          <p:cNvSpPr>
            <a:spLocks noGrp="1"/>
          </p:cNvSpPr>
          <p:nvPr>
            <p:ph type="body" sz="quarter" idx="25" hasCustomPrompt="1"/>
          </p:nvPr>
        </p:nvSpPr>
        <p:spPr>
          <a:xfrm>
            <a:off x="1214898" y="1808163"/>
            <a:ext cx="9763200" cy="295136"/>
          </a:xfrm>
        </p:spPr>
        <p:txBody>
          <a:bodyPr tIns="36000" bIns="36000">
            <a:noAutofit/>
          </a:bodyPr>
          <a:lstStyle>
            <a:lvl1pPr algn="l">
              <a:defRPr b="1">
                <a:latin typeface="+mj-lt"/>
              </a:defRPr>
            </a:lvl1pPr>
          </a:lstStyle>
          <a:p>
            <a:pPr lvl="0"/>
            <a:r>
              <a:rPr lang="en-US"/>
              <a:t>Chart Title</a:t>
            </a:r>
          </a:p>
        </p:txBody>
      </p:sp>
      <p:sp>
        <p:nvSpPr>
          <p:cNvPr id="6" name="Chart Placeholder 4">
            <a:extLst>
              <a:ext uri="{FF2B5EF4-FFF2-40B4-BE49-F238E27FC236}">
                <a16:creationId xmlns:a16="http://schemas.microsoft.com/office/drawing/2014/main" id="{258818C0-D921-09C9-9030-F6AEF0FC572E}"/>
              </a:ext>
            </a:extLst>
          </p:cNvPr>
          <p:cNvSpPr>
            <a:spLocks noGrp="1"/>
          </p:cNvSpPr>
          <p:nvPr>
            <p:ph type="chart" sz="quarter" idx="26"/>
          </p:nvPr>
        </p:nvSpPr>
        <p:spPr>
          <a:xfrm>
            <a:off x="1214898" y="2319199"/>
            <a:ext cx="9763200" cy="3881576"/>
          </a:xfrm>
        </p:spPr>
        <p:txBody>
          <a:bodyPr/>
          <a:lstStyle/>
          <a:p>
            <a:r>
              <a:rPr lang="en-US" dirty="0"/>
              <a:t>Click icon to add chart</a:t>
            </a:r>
            <a:endParaRPr lang="en-IN" dirty="0"/>
          </a:p>
        </p:txBody>
      </p:sp>
      <p:sp>
        <p:nvSpPr>
          <p:cNvPr id="5" name="Text Placeholder 11">
            <a:extLst>
              <a:ext uri="{FF2B5EF4-FFF2-40B4-BE49-F238E27FC236}">
                <a16:creationId xmlns:a16="http://schemas.microsoft.com/office/drawing/2014/main" id="{F2794F50-C7A3-5B37-619A-7F5D75B45ECD}"/>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7" name="Title 1">
            <a:extLst>
              <a:ext uri="{FF2B5EF4-FFF2-40B4-BE49-F238E27FC236}">
                <a16:creationId xmlns:a16="http://schemas.microsoft.com/office/drawing/2014/main" id="{24655B02-CFEA-FA34-57CF-44B6A656B58C}"/>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8" name="Text Placeholder 11">
            <a:extLst>
              <a:ext uri="{FF2B5EF4-FFF2-40B4-BE49-F238E27FC236}">
                <a16:creationId xmlns:a16="http://schemas.microsoft.com/office/drawing/2014/main" id="{313712B4-9918-509E-0C9C-CD498C7CB717}"/>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4035597680"/>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itle, Chart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497B1A5-6900-AF93-1DC8-A2F7B237E3EB}"/>
              </a:ext>
            </a:extLst>
          </p:cNvPr>
          <p:cNvSpPr>
            <a:spLocks noGrp="1"/>
          </p:cNvSpPr>
          <p:nvPr>
            <p:ph type="title" hasCustomPrompt="1"/>
          </p:nvPr>
        </p:nvSpPr>
        <p:spPr>
          <a:xfrm>
            <a:off x="5987963" y="1592263"/>
            <a:ext cx="4989140" cy="1835944"/>
          </a:xfrm>
        </p:spPr>
        <p:txBody>
          <a:bodyPr/>
          <a:lstStyle>
            <a:lvl1pPr>
              <a:defRPr sz="5400"/>
            </a:lvl1pPr>
          </a:lstStyle>
          <a:p>
            <a:r>
              <a:rPr lang="en-GB" dirty="0"/>
              <a:t>Place Short Headline Here</a:t>
            </a:r>
            <a:endParaRPr lang="en-US"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32">
            <a:extLst>
              <a:ext uri="{FF2B5EF4-FFF2-40B4-BE49-F238E27FC236}">
                <a16:creationId xmlns:a16="http://schemas.microsoft.com/office/drawing/2014/main" id="{28A4C9B4-574C-42C2-8DFC-E7BF395CCD61}"/>
              </a:ext>
            </a:extLst>
          </p:cNvPr>
          <p:cNvSpPr>
            <a:spLocks noGrp="1"/>
          </p:cNvSpPr>
          <p:nvPr>
            <p:ph type="body" sz="quarter" idx="25" hasCustomPrompt="1"/>
          </p:nvPr>
        </p:nvSpPr>
        <p:spPr>
          <a:xfrm>
            <a:off x="1214897" y="4948856"/>
            <a:ext cx="3992100" cy="295136"/>
          </a:xfrm>
        </p:spPr>
        <p:txBody>
          <a:bodyPr tIns="36000" bIns="36000">
            <a:noAutofit/>
          </a:bodyPr>
          <a:lstStyle>
            <a:lvl1pPr algn="l">
              <a:defRPr sz="1400" b="1" i="0">
                <a:latin typeface="+mj-lt"/>
              </a:defRPr>
            </a:lvl1pPr>
          </a:lstStyle>
          <a:p>
            <a:pPr lvl="0"/>
            <a:r>
              <a:rPr lang="en-US"/>
              <a:t>Chart Title</a:t>
            </a:r>
            <a:endParaRPr lang="en-IN"/>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1214897" y="1592263"/>
            <a:ext cx="3992100" cy="3255039"/>
          </a:xfrm>
        </p:spPr>
        <p:txBody>
          <a:bodyPr/>
          <a:lstStyle/>
          <a:p>
            <a:r>
              <a:rPr lang="en-US" dirty="0"/>
              <a:t>Click icon to add chart</a:t>
            </a:r>
            <a:endParaRPr lang="en-IN" dirty="0"/>
          </a:p>
        </p:txBody>
      </p:sp>
      <p:sp>
        <p:nvSpPr>
          <p:cNvPr id="11" name="Text Placeholder 15">
            <a:extLst>
              <a:ext uri="{FF2B5EF4-FFF2-40B4-BE49-F238E27FC236}">
                <a16:creationId xmlns:a16="http://schemas.microsoft.com/office/drawing/2014/main" id="{535FC49B-7C0D-502F-3E8D-0410206D188E}"/>
              </a:ext>
            </a:extLst>
          </p:cNvPr>
          <p:cNvSpPr>
            <a:spLocks noGrp="1"/>
          </p:cNvSpPr>
          <p:nvPr>
            <p:ph type="body" sz="quarter" idx="15" hasCustomPrompt="1"/>
          </p:nvPr>
        </p:nvSpPr>
        <p:spPr>
          <a:xfrm>
            <a:off x="1214897" y="5265736"/>
            <a:ext cx="3992100" cy="935038"/>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3" name="Text Placeholder 15">
            <a:extLst>
              <a:ext uri="{FF2B5EF4-FFF2-40B4-BE49-F238E27FC236}">
                <a16:creationId xmlns:a16="http://schemas.microsoft.com/office/drawing/2014/main" id="{35CD2AD7-5518-94F8-8BA5-7E9457338F31}"/>
              </a:ext>
            </a:extLst>
          </p:cNvPr>
          <p:cNvSpPr>
            <a:spLocks noGrp="1"/>
          </p:cNvSpPr>
          <p:nvPr>
            <p:ph type="body" sz="quarter" idx="29" hasCustomPrompt="1"/>
          </p:nvPr>
        </p:nvSpPr>
        <p:spPr>
          <a:xfrm>
            <a:off x="5987963" y="3429000"/>
            <a:ext cx="4989600" cy="1836738"/>
          </a:xfrm>
        </p:spPr>
        <p:txBody>
          <a:bodyPr anchor="t"/>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15698536-B1F5-D558-6D44-0A5299D64C0A}"/>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2073703190"/>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hart 2">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32">
            <a:extLst>
              <a:ext uri="{FF2B5EF4-FFF2-40B4-BE49-F238E27FC236}">
                <a16:creationId xmlns:a16="http://schemas.microsoft.com/office/drawing/2014/main" id="{28A4C9B4-574C-42C2-8DFC-E7BF395CCD61}"/>
              </a:ext>
            </a:extLst>
          </p:cNvPr>
          <p:cNvSpPr>
            <a:spLocks noGrp="1"/>
          </p:cNvSpPr>
          <p:nvPr>
            <p:ph type="body" sz="quarter" idx="25" hasCustomPrompt="1"/>
          </p:nvPr>
        </p:nvSpPr>
        <p:spPr>
          <a:xfrm>
            <a:off x="1214897" y="1808163"/>
            <a:ext cx="4773600" cy="295136"/>
          </a:xfrm>
        </p:spPr>
        <p:txBody>
          <a:bodyPr tIns="36000" bIns="36000">
            <a:noAutofit/>
          </a:bodyPr>
          <a:lstStyle>
            <a:lvl1pPr algn="l">
              <a:defRPr b="1">
                <a:latin typeface="+mj-lt"/>
              </a:defRPr>
            </a:lvl1pPr>
          </a:lstStyle>
          <a:p>
            <a:pPr lvl="0"/>
            <a:r>
              <a:rPr lang="en-US"/>
              <a:t>Chart Title</a:t>
            </a:r>
            <a:endParaRPr lang="en-IN"/>
          </a:p>
        </p:txBody>
      </p:sp>
      <p:sp>
        <p:nvSpPr>
          <p:cNvPr id="5" name="Text Placeholder 32">
            <a:extLst>
              <a:ext uri="{FF2B5EF4-FFF2-40B4-BE49-F238E27FC236}">
                <a16:creationId xmlns:a16="http://schemas.microsoft.com/office/drawing/2014/main" id="{6FE59698-CCC3-CE59-B21C-F7E5971373FF}"/>
              </a:ext>
            </a:extLst>
          </p:cNvPr>
          <p:cNvSpPr>
            <a:spLocks noGrp="1"/>
          </p:cNvSpPr>
          <p:nvPr>
            <p:ph type="body" sz="quarter" idx="26" hasCustomPrompt="1"/>
          </p:nvPr>
        </p:nvSpPr>
        <p:spPr>
          <a:xfrm>
            <a:off x="6203963" y="1808163"/>
            <a:ext cx="4773600" cy="295136"/>
          </a:xfrm>
        </p:spPr>
        <p:txBody>
          <a:bodyPr tIns="36000" bIns="36000">
            <a:noAutofit/>
          </a:bodyPr>
          <a:lstStyle>
            <a:lvl1pPr algn="l">
              <a:defRPr b="1">
                <a:latin typeface="+mj-lt"/>
              </a:defRPr>
            </a:lvl1pPr>
          </a:lstStyle>
          <a:p>
            <a:pPr lvl="0"/>
            <a:r>
              <a:rPr lang="en-US"/>
              <a:t>Chart Title</a:t>
            </a:r>
            <a:endParaRPr lang="en-IN"/>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1214897" y="2139489"/>
            <a:ext cx="4773600" cy="4061286"/>
          </a:xfrm>
        </p:spPr>
        <p:txBody>
          <a:bodyPr/>
          <a:lstStyle/>
          <a:p>
            <a:r>
              <a:rPr lang="en-US" dirty="0"/>
              <a:t>Click icon to add chart</a:t>
            </a:r>
            <a:endParaRPr lang="en-IN" dirty="0"/>
          </a:p>
        </p:txBody>
      </p:sp>
      <p:sp>
        <p:nvSpPr>
          <p:cNvPr id="8" name="Chart Placeholder 4">
            <a:extLst>
              <a:ext uri="{FF2B5EF4-FFF2-40B4-BE49-F238E27FC236}">
                <a16:creationId xmlns:a16="http://schemas.microsoft.com/office/drawing/2014/main" id="{F84278DA-B506-60AC-79AB-12755816FBCF}"/>
              </a:ext>
            </a:extLst>
          </p:cNvPr>
          <p:cNvSpPr>
            <a:spLocks noGrp="1"/>
          </p:cNvSpPr>
          <p:nvPr>
            <p:ph type="chart" sz="quarter" idx="28"/>
          </p:nvPr>
        </p:nvSpPr>
        <p:spPr>
          <a:xfrm>
            <a:off x="6203963" y="2139489"/>
            <a:ext cx="4773600" cy="4061286"/>
          </a:xfrm>
        </p:spPr>
        <p:txBody>
          <a:bodyPr/>
          <a:lstStyle/>
          <a:p>
            <a:r>
              <a:rPr lang="en-US" dirty="0"/>
              <a:t>Click icon to add chart</a:t>
            </a:r>
            <a:endParaRPr lang="en-IN" dirty="0"/>
          </a:p>
        </p:txBody>
      </p:sp>
      <p:sp>
        <p:nvSpPr>
          <p:cNvPr id="9" name="Text Placeholder 11">
            <a:extLst>
              <a:ext uri="{FF2B5EF4-FFF2-40B4-BE49-F238E27FC236}">
                <a16:creationId xmlns:a16="http://schemas.microsoft.com/office/drawing/2014/main" id="{3D8AB773-A4D0-C976-0DD9-D6F269A8DC35}"/>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10" name="Title 1">
            <a:extLst>
              <a:ext uri="{FF2B5EF4-FFF2-40B4-BE49-F238E27FC236}">
                <a16:creationId xmlns:a16="http://schemas.microsoft.com/office/drawing/2014/main" id="{6A57D2E0-F38F-B873-1DA8-3747597119ED}"/>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1" name="Text Placeholder 11">
            <a:extLst>
              <a:ext uri="{FF2B5EF4-FFF2-40B4-BE49-F238E27FC236}">
                <a16:creationId xmlns:a16="http://schemas.microsoft.com/office/drawing/2014/main" id="{72299F9C-799E-D0A9-FD63-4782056F2D1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2557536391"/>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Chart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350D08A-37E1-83AB-61AB-C560803A4E9A}"/>
              </a:ext>
            </a:extLst>
          </p:cNvPr>
          <p:cNvSpPr/>
          <p:nvPr/>
        </p:nvSpPr>
        <p:spPr>
          <a:xfrm>
            <a:off x="2997200" y="0"/>
            <a:ext cx="91948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2">
            <a:extLst>
              <a:ext uri="{FF2B5EF4-FFF2-40B4-BE49-F238E27FC236}">
                <a16:creationId xmlns:a16="http://schemas.microsoft.com/office/drawing/2014/main" id="{051DF5E6-413B-AD23-28CB-D2B2025E616D}"/>
              </a:ext>
            </a:extLst>
          </p:cNvPr>
          <p:cNvSpPr>
            <a:spLocks noGrp="1"/>
          </p:cNvSpPr>
          <p:nvPr>
            <p:ph type="body" sz="quarter" idx="27" hasCustomPrompt="1"/>
          </p:nvPr>
        </p:nvSpPr>
        <p:spPr>
          <a:xfrm>
            <a:off x="6203951" y="2163925"/>
            <a:ext cx="2774950" cy="295136"/>
          </a:xfrm>
        </p:spPr>
        <p:txBody>
          <a:bodyPr wrap="square" tIns="36000" bIns="36000" anchor="b">
            <a:noAutofit/>
          </a:bodyPr>
          <a:lstStyle>
            <a:lvl1pPr algn="l">
              <a:defRPr sz="1400" b="1">
                <a:latin typeface="+mj-lt"/>
              </a:defRPr>
            </a:lvl1pPr>
          </a:lstStyle>
          <a:p>
            <a:pPr lvl="0"/>
            <a:r>
              <a:rPr lang="en-US"/>
              <a:t>Chart Title</a:t>
            </a:r>
            <a:endParaRPr lang="en-IN"/>
          </a:p>
        </p:txBody>
      </p:sp>
      <p:sp>
        <p:nvSpPr>
          <p:cNvPr id="5" name="Text Placeholder 32">
            <a:extLst>
              <a:ext uri="{FF2B5EF4-FFF2-40B4-BE49-F238E27FC236}">
                <a16:creationId xmlns:a16="http://schemas.microsoft.com/office/drawing/2014/main" id="{21440404-BDAE-48F5-43AC-B58950C2849D}"/>
              </a:ext>
            </a:extLst>
          </p:cNvPr>
          <p:cNvSpPr>
            <a:spLocks noGrp="1"/>
          </p:cNvSpPr>
          <p:nvPr>
            <p:ph type="body" sz="quarter" idx="28" hasCustomPrompt="1"/>
          </p:nvPr>
        </p:nvSpPr>
        <p:spPr>
          <a:xfrm>
            <a:off x="3213101" y="2163925"/>
            <a:ext cx="2774949" cy="295136"/>
          </a:xfrm>
        </p:spPr>
        <p:txBody>
          <a:bodyPr wrap="square" tIns="36000" bIns="36000" anchor="b">
            <a:noAutofit/>
          </a:bodyPr>
          <a:lstStyle>
            <a:lvl1pPr algn="l">
              <a:defRPr sz="1400" b="1">
                <a:latin typeface="+mj-lt"/>
              </a:defRPr>
            </a:lvl1pPr>
          </a:lstStyle>
          <a:p>
            <a:pPr lvl="0"/>
            <a:r>
              <a:rPr lang="en-US"/>
              <a:t>Chart Title</a:t>
            </a:r>
            <a:endParaRPr lang="en-IN"/>
          </a:p>
        </p:txBody>
      </p:sp>
      <p:sp>
        <p:nvSpPr>
          <p:cNvPr id="9" name="Text Placeholder 32">
            <a:extLst>
              <a:ext uri="{FF2B5EF4-FFF2-40B4-BE49-F238E27FC236}">
                <a16:creationId xmlns:a16="http://schemas.microsoft.com/office/drawing/2014/main" id="{1B0E42BB-361F-6731-E0C2-16FD52446C15}"/>
              </a:ext>
            </a:extLst>
          </p:cNvPr>
          <p:cNvSpPr>
            <a:spLocks noGrp="1"/>
          </p:cNvSpPr>
          <p:nvPr>
            <p:ph type="body" sz="quarter" idx="29" hasCustomPrompt="1"/>
          </p:nvPr>
        </p:nvSpPr>
        <p:spPr>
          <a:xfrm>
            <a:off x="9197975" y="2163925"/>
            <a:ext cx="2774950" cy="295136"/>
          </a:xfrm>
        </p:spPr>
        <p:txBody>
          <a:bodyPr wrap="square" tIns="36000" bIns="36000" anchor="b">
            <a:noAutofit/>
          </a:bodyPr>
          <a:lstStyle>
            <a:lvl1pPr algn="l">
              <a:defRPr sz="1400" b="1">
                <a:latin typeface="+mj-lt"/>
              </a:defRPr>
            </a:lvl1pPr>
          </a:lstStyle>
          <a:p>
            <a:pPr lvl="0"/>
            <a:r>
              <a:rPr lang="en-US"/>
              <a:t>Chart Title</a:t>
            </a:r>
            <a:endParaRPr lang="en-IN"/>
          </a:p>
        </p:txBody>
      </p:sp>
      <p:sp>
        <p:nvSpPr>
          <p:cNvPr id="10" name="Chart Placeholder 4">
            <a:extLst>
              <a:ext uri="{FF2B5EF4-FFF2-40B4-BE49-F238E27FC236}">
                <a16:creationId xmlns:a16="http://schemas.microsoft.com/office/drawing/2014/main" id="{D12DB5EF-2EAF-2E25-24D1-5E7977C0EEC7}"/>
              </a:ext>
            </a:extLst>
          </p:cNvPr>
          <p:cNvSpPr>
            <a:spLocks noGrp="1"/>
          </p:cNvSpPr>
          <p:nvPr>
            <p:ph type="chart" sz="quarter" idx="31"/>
          </p:nvPr>
        </p:nvSpPr>
        <p:spPr>
          <a:xfrm>
            <a:off x="3212450" y="2671761"/>
            <a:ext cx="2775600" cy="2593977"/>
          </a:xfrm>
        </p:spPr>
        <p:txBody>
          <a:bodyPr/>
          <a:lstStyle/>
          <a:p>
            <a:r>
              <a:rPr lang="en-US" dirty="0"/>
              <a:t>Click icon to add chart</a:t>
            </a:r>
            <a:endParaRPr lang="en-IN" dirty="0"/>
          </a:p>
        </p:txBody>
      </p:sp>
      <p:sp>
        <p:nvSpPr>
          <p:cNvPr id="11" name="Chart Placeholder 4">
            <a:extLst>
              <a:ext uri="{FF2B5EF4-FFF2-40B4-BE49-F238E27FC236}">
                <a16:creationId xmlns:a16="http://schemas.microsoft.com/office/drawing/2014/main" id="{833E1FA3-43C7-22FB-BF64-7D4E92E5061B}"/>
              </a:ext>
            </a:extLst>
          </p:cNvPr>
          <p:cNvSpPr>
            <a:spLocks noGrp="1"/>
          </p:cNvSpPr>
          <p:nvPr>
            <p:ph type="chart" sz="quarter" idx="32"/>
          </p:nvPr>
        </p:nvSpPr>
        <p:spPr>
          <a:xfrm>
            <a:off x="6203301" y="2671761"/>
            <a:ext cx="2775600" cy="2593977"/>
          </a:xfrm>
        </p:spPr>
        <p:txBody>
          <a:bodyPr/>
          <a:lstStyle/>
          <a:p>
            <a:r>
              <a:rPr lang="en-US" dirty="0"/>
              <a:t>Click icon to add chart</a:t>
            </a:r>
            <a:endParaRPr lang="en-IN" dirty="0"/>
          </a:p>
        </p:txBody>
      </p:sp>
      <p:sp>
        <p:nvSpPr>
          <p:cNvPr id="12" name="Chart Placeholder 4">
            <a:extLst>
              <a:ext uri="{FF2B5EF4-FFF2-40B4-BE49-F238E27FC236}">
                <a16:creationId xmlns:a16="http://schemas.microsoft.com/office/drawing/2014/main" id="{A1D40670-0BCC-FA2F-25D7-19F73E5E611B}"/>
              </a:ext>
            </a:extLst>
          </p:cNvPr>
          <p:cNvSpPr>
            <a:spLocks noGrp="1"/>
          </p:cNvSpPr>
          <p:nvPr>
            <p:ph type="chart" sz="quarter" idx="33"/>
          </p:nvPr>
        </p:nvSpPr>
        <p:spPr>
          <a:xfrm>
            <a:off x="9197325" y="2671761"/>
            <a:ext cx="2775600" cy="2593977"/>
          </a:xfrm>
        </p:spPr>
        <p:txBody>
          <a:bodyPr/>
          <a:lstStyle/>
          <a:p>
            <a:r>
              <a:rPr lang="en-US" dirty="0"/>
              <a:t>Click icon to add chart</a:t>
            </a:r>
            <a:endParaRPr lang="en-IN" dirty="0"/>
          </a:p>
        </p:txBody>
      </p:sp>
      <p:sp>
        <p:nvSpPr>
          <p:cNvPr id="3" name="Title 1">
            <a:extLst>
              <a:ext uri="{FF2B5EF4-FFF2-40B4-BE49-F238E27FC236}">
                <a16:creationId xmlns:a16="http://schemas.microsoft.com/office/drawing/2014/main" id="{0CE0955E-864B-0BB4-0333-85EAB5F627E5}"/>
              </a:ext>
            </a:extLst>
          </p:cNvPr>
          <p:cNvSpPr>
            <a:spLocks noGrp="1"/>
          </p:cNvSpPr>
          <p:nvPr>
            <p:ph type="title" hasCustomPrompt="1"/>
          </p:nvPr>
        </p:nvSpPr>
        <p:spPr>
          <a:xfrm>
            <a:off x="219076" y="441325"/>
            <a:ext cx="2559049" cy="2016125"/>
          </a:xfrm>
        </p:spPr>
        <p:txBody>
          <a:bodyPr anchor="b"/>
          <a:lstStyle>
            <a:lvl1pPr>
              <a:defRPr/>
            </a:lvl1pPr>
          </a:lstStyle>
          <a:p>
            <a:r>
              <a:rPr lang="en-GB" dirty="0"/>
              <a:t>Place Headline Here</a:t>
            </a:r>
            <a:endParaRPr lang="en-US" dirty="0"/>
          </a:p>
        </p:txBody>
      </p:sp>
      <p:sp>
        <p:nvSpPr>
          <p:cNvPr id="7" name="Text Placeholder 8">
            <a:extLst>
              <a:ext uri="{FF2B5EF4-FFF2-40B4-BE49-F238E27FC236}">
                <a16:creationId xmlns:a16="http://schemas.microsoft.com/office/drawing/2014/main" id="{A7896C6C-12AE-E130-B6AB-54B17AFD6DDF}"/>
              </a:ext>
            </a:extLst>
          </p:cNvPr>
          <p:cNvSpPr>
            <a:spLocks noGrp="1"/>
          </p:cNvSpPr>
          <p:nvPr>
            <p:ph type="body" sz="quarter" idx="13" hasCustomPrompt="1"/>
          </p:nvPr>
        </p:nvSpPr>
        <p:spPr>
          <a:xfrm>
            <a:off x="219076" y="2671762"/>
            <a:ext cx="2559049" cy="3744913"/>
          </a:xfrm>
        </p:spPr>
        <p:txBody>
          <a:bodyPr/>
          <a:lstStyle>
            <a:lvl1pPr>
              <a:defRPr/>
            </a:lvl1pPr>
          </a:lstStyle>
          <a:p>
            <a:pPr lvl="0"/>
            <a:r>
              <a:rPr lang="en-GB"/>
              <a:t>Place text here, use indent for bullet point levels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Text Placeholder 11">
            <a:extLst>
              <a:ext uri="{FF2B5EF4-FFF2-40B4-BE49-F238E27FC236}">
                <a16:creationId xmlns:a16="http://schemas.microsoft.com/office/drawing/2014/main" id="{4F0B3339-D996-F77F-8F19-3F4C48BA0ADF}"/>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4" name="Footer Placeholder 4">
            <a:extLst>
              <a:ext uri="{FF2B5EF4-FFF2-40B4-BE49-F238E27FC236}">
                <a16:creationId xmlns:a16="http://schemas.microsoft.com/office/drawing/2014/main" id="{E6E469A6-6000-BA6C-B497-7DFBED150EA4}"/>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56C6DD0E-175F-3A13-1216-B623EA5BEDBC}"/>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Tree>
    <p:extLst>
      <p:ext uri="{BB962C8B-B14F-4D97-AF65-F5344CB8AC3E}">
        <p14:creationId xmlns:p14="http://schemas.microsoft.com/office/powerpoint/2010/main" val="1075046040"/>
      </p:ext>
    </p:extLst>
  </p:cSld>
  <p:clrMapOvr>
    <a:masterClrMapping/>
  </p:clrMapOvr>
  <p:extLst>
    <p:ext uri="{DCECCB84-F9BA-43D5-87BE-67443E8EF086}">
      <p15:sldGuideLst xmlns:p15="http://schemas.microsoft.com/office/powerpoint/2012/main">
        <p15:guide id="4" pos="3908">
          <p15:clr>
            <a:srgbClr val="A4A3A4"/>
          </p15:clr>
        </p15:guide>
        <p15:guide id="5" pos="5656">
          <p15:clr>
            <a:srgbClr val="A4A3A4"/>
          </p15:clr>
        </p15:guide>
        <p15:guide id="6" pos="2024">
          <p15:clr>
            <a:srgbClr val="A4A3A4"/>
          </p15:clr>
        </p15:guide>
        <p15:guide id="9" pos="3772">
          <p15:clr>
            <a:srgbClr val="A4A3A4"/>
          </p15:clr>
        </p15:guide>
        <p15:guide id="10" pos="5792">
          <p15:clr>
            <a:srgbClr val="A4A3A4"/>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hart 4">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cxnSp>
        <p:nvCxnSpPr>
          <p:cNvPr id="39" name="Straight Connector 38">
            <a:extLst>
              <a:ext uri="{FF2B5EF4-FFF2-40B4-BE49-F238E27FC236}">
                <a16:creationId xmlns:a16="http://schemas.microsoft.com/office/drawing/2014/main" id="{F360787E-175B-ADEF-6920-D48587607C63}"/>
              </a:ext>
            </a:extLst>
          </p:cNvPr>
          <p:cNvCxnSpPr>
            <a:cxnSpLocks/>
          </p:cNvCxnSpPr>
          <p:nvPr/>
        </p:nvCxnSpPr>
        <p:spPr>
          <a:xfrm>
            <a:off x="6096230"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AA8653E-761B-DDED-EA29-BB603877289E}"/>
              </a:ext>
            </a:extLst>
          </p:cNvPr>
          <p:cNvCxnSpPr>
            <a:cxnSpLocks/>
          </p:cNvCxnSpPr>
          <p:nvPr/>
        </p:nvCxnSpPr>
        <p:spPr>
          <a:xfrm flipV="1">
            <a:off x="1214438" y="4004469"/>
            <a:ext cx="976320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Text Placeholder 32">
            <a:extLst>
              <a:ext uri="{FF2B5EF4-FFF2-40B4-BE49-F238E27FC236}">
                <a16:creationId xmlns:a16="http://schemas.microsoft.com/office/drawing/2014/main" id="{742CD427-FA8E-C5F8-2A29-439990E5E1DC}"/>
              </a:ext>
            </a:extLst>
          </p:cNvPr>
          <p:cNvSpPr>
            <a:spLocks noGrp="1"/>
          </p:cNvSpPr>
          <p:nvPr>
            <p:ph type="body" sz="quarter" idx="25" hasCustomPrompt="1"/>
          </p:nvPr>
        </p:nvSpPr>
        <p:spPr>
          <a:xfrm>
            <a:off x="1214895" y="1808163"/>
            <a:ext cx="4773600" cy="288147"/>
          </a:xfrm>
        </p:spPr>
        <p:txBody>
          <a:bodyPr wrap="square" tIns="36000" bIns="36000">
            <a:spAutoFit/>
          </a:bodyPr>
          <a:lstStyle>
            <a:lvl1pPr algn="l">
              <a:defRPr sz="1400" b="1">
                <a:latin typeface="+mj-lt"/>
              </a:defRPr>
            </a:lvl1pPr>
          </a:lstStyle>
          <a:p>
            <a:pPr lvl="0"/>
            <a:r>
              <a:rPr lang="en-US"/>
              <a:t>Chart Title</a:t>
            </a:r>
            <a:endParaRPr lang="en-IN"/>
          </a:p>
        </p:txBody>
      </p:sp>
      <p:sp>
        <p:nvSpPr>
          <p:cNvPr id="35" name="Text Placeholder 32">
            <a:extLst>
              <a:ext uri="{FF2B5EF4-FFF2-40B4-BE49-F238E27FC236}">
                <a16:creationId xmlns:a16="http://schemas.microsoft.com/office/drawing/2014/main" id="{237005ED-2CAA-596E-EC39-84E272C31A14}"/>
              </a:ext>
            </a:extLst>
          </p:cNvPr>
          <p:cNvSpPr>
            <a:spLocks noGrp="1"/>
          </p:cNvSpPr>
          <p:nvPr>
            <p:ph type="body" sz="quarter" idx="26" hasCustomPrompt="1"/>
          </p:nvPr>
        </p:nvSpPr>
        <p:spPr>
          <a:xfrm>
            <a:off x="6203963" y="1808163"/>
            <a:ext cx="4773600" cy="288147"/>
          </a:xfrm>
          <a:noFill/>
        </p:spPr>
        <p:txBody>
          <a:bodyPr tIns="36000" bIns="36000">
            <a:spAutoFit/>
          </a:bodyPr>
          <a:lstStyle>
            <a:lvl1pPr algn="l">
              <a:defRPr sz="1400" b="1">
                <a:latin typeface="+mj-lt"/>
              </a:defRPr>
            </a:lvl1pPr>
          </a:lstStyle>
          <a:p>
            <a:pPr lvl="0"/>
            <a:r>
              <a:rPr lang="en-US"/>
              <a:t>Chart Title</a:t>
            </a:r>
            <a:endParaRPr lang="en-IN"/>
          </a:p>
        </p:txBody>
      </p:sp>
      <p:sp>
        <p:nvSpPr>
          <p:cNvPr id="14" name="Text Placeholder 32">
            <a:extLst>
              <a:ext uri="{FF2B5EF4-FFF2-40B4-BE49-F238E27FC236}">
                <a16:creationId xmlns:a16="http://schemas.microsoft.com/office/drawing/2014/main" id="{326432A0-4AE3-7E1B-609A-553DB3F463FC}"/>
              </a:ext>
            </a:extLst>
          </p:cNvPr>
          <p:cNvSpPr>
            <a:spLocks noGrp="1"/>
          </p:cNvSpPr>
          <p:nvPr>
            <p:ph type="body" sz="quarter" idx="27" hasCustomPrompt="1"/>
          </p:nvPr>
        </p:nvSpPr>
        <p:spPr>
          <a:xfrm>
            <a:off x="1214895" y="4177062"/>
            <a:ext cx="4773600" cy="288147"/>
          </a:xfrm>
          <a:noFill/>
        </p:spPr>
        <p:txBody>
          <a:bodyPr wrap="square" tIns="36000" bIns="36000">
            <a:spAutoFit/>
          </a:bodyPr>
          <a:lstStyle>
            <a:lvl1pPr algn="l">
              <a:defRPr sz="1400" b="1">
                <a:latin typeface="+mj-lt"/>
              </a:defRPr>
            </a:lvl1pPr>
          </a:lstStyle>
          <a:p>
            <a:pPr lvl="0"/>
            <a:r>
              <a:rPr lang="en-US"/>
              <a:t>Chart Title</a:t>
            </a:r>
            <a:endParaRPr lang="en-IN"/>
          </a:p>
        </p:txBody>
      </p:sp>
      <p:sp>
        <p:nvSpPr>
          <p:cNvPr id="15" name="Text Placeholder 32">
            <a:extLst>
              <a:ext uri="{FF2B5EF4-FFF2-40B4-BE49-F238E27FC236}">
                <a16:creationId xmlns:a16="http://schemas.microsoft.com/office/drawing/2014/main" id="{CB6ADA97-970C-44EF-CC3C-FD52615F2CBF}"/>
              </a:ext>
            </a:extLst>
          </p:cNvPr>
          <p:cNvSpPr>
            <a:spLocks noGrp="1"/>
          </p:cNvSpPr>
          <p:nvPr>
            <p:ph type="body" sz="quarter" idx="28" hasCustomPrompt="1"/>
          </p:nvPr>
        </p:nvSpPr>
        <p:spPr>
          <a:xfrm>
            <a:off x="6203963" y="4177062"/>
            <a:ext cx="4773600" cy="288147"/>
          </a:xfrm>
          <a:noFill/>
        </p:spPr>
        <p:txBody>
          <a:bodyPr tIns="36000" bIns="36000">
            <a:spAutoFit/>
          </a:bodyPr>
          <a:lstStyle>
            <a:lvl1pPr algn="l">
              <a:defRPr sz="1400" b="1">
                <a:latin typeface="+mj-lt"/>
              </a:defRPr>
            </a:lvl1pPr>
          </a:lstStyle>
          <a:p>
            <a:pPr lvl="0"/>
            <a:r>
              <a:rPr lang="en-US"/>
              <a:t>Chart Title</a:t>
            </a:r>
            <a:endParaRPr lang="en-IN"/>
          </a:p>
        </p:txBody>
      </p:sp>
      <p:sp>
        <p:nvSpPr>
          <p:cNvPr id="8" name="Chart Placeholder 4">
            <a:extLst>
              <a:ext uri="{FF2B5EF4-FFF2-40B4-BE49-F238E27FC236}">
                <a16:creationId xmlns:a16="http://schemas.microsoft.com/office/drawing/2014/main" id="{AD96BC80-B5FB-D3A5-50FE-347FA678A124}"/>
              </a:ext>
            </a:extLst>
          </p:cNvPr>
          <p:cNvSpPr>
            <a:spLocks noGrp="1"/>
          </p:cNvSpPr>
          <p:nvPr>
            <p:ph type="chart" sz="quarter" idx="35"/>
          </p:nvPr>
        </p:nvSpPr>
        <p:spPr>
          <a:xfrm>
            <a:off x="1214899" y="4514849"/>
            <a:ext cx="4773600" cy="1685925"/>
          </a:xfrm>
          <a:noFill/>
        </p:spPr>
        <p:txBody>
          <a:bodyPr/>
          <a:lstStyle/>
          <a:p>
            <a:r>
              <a:rPr lang="en-US" dirty="0"/>
              <a:t>Click icon to add chart</a:t>
            </a:r>
            <a:endParaRPr lang="en-IN" dirty="0"/>
          </a:p>
        </p:txBody>
      </p:sp>
      <p:sp>
        <p:nvSpPr>
          <p:cNvPr id="9" name="Chart Placeholder 4">
            <a:extLst>
              <a:ext uri="{FF2B5EF4-FFF2-40B4-BE49-F238E27FC236}">
                <a16:creationId xmlns:a16="http://schemas.microsoft.com/office/drawing/2014/main" id="{99D70F9A-1665-FB70-5504-4F30AB5839E6}"/>
              </a:ext>
            </a:extLst>
          </p:cNvPr>
          <p:cNvSpPr>
            <a:spLocks noGrp="1"/>
          </p:cNvSpPr>
          <p:nvPr>
            <p:ph type="chart" sz="quarter" idx="36"/>
          </p:nvPr>
        </p:nvSpPr>
        <p:spPr>
          <a:xfrm>
            <a:off x="6203963" y="4514849"/>
            <a:ext cx="4773600" cy="1685925"/>
          </a:xfrm>
          <a:noFill/>
        </p:spPr>
        <p:txBody>
          <a:bodyPr/>
          <a:lstStyle/>
          <a:p>
            <a:r>
              <a:rPr lang="en-US" dirty="0"/>
              <a:t>Click icon to add chart</a:t>
            </a:r>
            <a:endParaRPr lang="en-IN" dirty="0"/>
          </a:p>
        </p:txBody>
      </p:sp>
      <p:sp>
        <p:nvSpPr>
          <p:cNvPr id="13" name="Chart Placeholder 4">
            <a:extLst>
              <a:ext uri="{FF2B5EF4-FFF2-40B4-BE49-F238E27FC236}">
                <a16:creationId xmlns:a16="http://schemas.microsoft.com/office/drawing/2014/main" id="{A593B42E-C41C-07B6-5175-49AC7FC50177}"/>
              </a:ext>
            </a:extLst>
          </p:cNvPr>
          <p:cNvSpPr>
            <a:spLocks noGrp="1"/>
          </p:cNvSpPr>
          <p:nvPr>
            <p:ph type="chart" sz="quarter" idx="38"/>
          </p:nvPr>
        </p:nvSpPr>
        <p:spPr>
          <a:xfrm>
            <a:off x="1214899" y="2139489"/>
            <a:ext cx="4773600" cy="1685925"/>
          </a:xfrm>
          <a:noFill/>
        </p:spPr>
        <p:txBody>
          <a:bodyPr/>
          <a:lstStyle/>
          <a:p>
            <a:r>
              <a:rPr lang="en-US" dirty="0"/>
              <a:t>Click icon to add chart</a:t>
            </a:r>
            <a:endParaRPr lang="en-IN" dirty="0"/>
          </a:p>
        </p:txBody>
      </p:sp>
      <p:sp>
        <p:nvSpPr>
          <p:cNvPr id="16" name="Chart Placeholder 4">
            <a:extLst>
              <a:ext uri="{FF2B5EF4-FFF2-40B4-BE49-F238E27FC236}">
                <a16:creationId xmlns:a16="http://schemas.microsoft.com/office/drawing/2014/main" id="{AE684D0F-751E-2A30-C92F-B2A8BFA659B1}"/>
              </a:ext>
            </a:extLst>
          </p:cNvPr>
          <p:cNvSpPr>
            <a:spLocks noGrp="1"/>
          </p:cNvSpPr>
          <p:nvPr>
            <p:ph type="chart" sz="quarter" idx="39"/>
          </p:nvPr>
        </p:nvSpPr>
        <p:spPr>
          <a:xfrm>
            <a:off x="6203963" y="2139489"/>
            <a:ext cx="4773600" cy="1685925"/>
          </a:xfrm>
          <a:noFill/>
        </p:spPr>
        <p:txBody>
          <a:bodyPr/>
          <a:lstStyle/>
          <a:p>
            <a:r>
              <a:rPr lang="en-US" dirty="0"/>
              <a:t>Click icon to add chart</a:t>
            </a:r>
            <a:endParaRPr lang="en-IN" dirty="0"/>
          </a:p>
        </p:txBody>
      </p:sp>
      <p:sp>
        <p:nvSpPr>
          <p:cNvPr id="4" name="Title 1">
            <a:extLst>
              <a:ext uri="{FF2B5EF4-FFF2-40B4-BE49-F238E27FC236}">
                <a16:creationId xmlns:a16="http://schemas.microsoft.com/office/drawing/2014/main" id="{2684D29C-E531-525B-3CA1-49B50DA22F86}"/>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5" name="Text Placeholder 11">
            <a:extLst>
              <a:ext uri="{FF2B5EF4-FFF2-40B4-BE49-F238E27FC236}">
                <a16:creationId xmlns:a16="http://schemas.microsoft.com/office/drawing/2014/main" id="{F8DD69E6-DFBD-2CF9-B6A1-57FBCE705959}"/>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7" name="Text Placeholder 11">
            <a:extLst>
              <a:ext uri="{FF2B5EF4-FFF2-40B4-BE49-F238E27FC236}">
                <a16:creationId xmlns:a16="http://schemas.microsoft.com/office/drawing/2014/main" id="{2016F98C-1FDE-DA1F-0BD6-512A20E6C5C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35316515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Headline and Data 3">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0" name="Text Placeholder 13">
            <a:extLst>
              <a:ext uri="{FF2B5EF4-FFF2-40B4-BE49-F238E27FC236}">
                <a16:creationId xmlns:a16="http://schemas.microsoft.com/office/drawing/2014/main" id="{B247CF64-D90E-8C05-7933-0165D651A822}"/>
              </a:ext>
            </a:extLst>
          </p:cNvPr>
          <p:cNvSpPr>
            <a:spLocks noGrp="1"/>
          </p:cNvSpPr>
          <p:nvPr>
            <p:ph type="body" sz="quarter" idx="14" hasCustomPrompt="1"/>
          </p:nvPr>
        </p:nvSpPr>
        <p:spPr>
          <a:xfrm>
            <a:off x="4990042" y="2603501"/>
            <a:ext cx="1778400" cy="991790"/>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3" name="Text Placeholder 13">
            <a:extLst>
              <a:ext uri="{FF2B5EF4-FFF2-40B4-BE49-F238E27FC236}">
                <a16:creationId xmlns:a16="http://schemas.microsoft.com/office/drawing/2014/main" id="{C89B8D67-838A-2AFA-F933-543EED2BE9AF}"/>
              </a:ext>
            </a:extLst>
          </p:cNvPr>
          <p:cNvSpPr>
            <a:spLocks noGrp="1"/>
          </p:cNvSpPr>
          <p:nvPr>
            <p:ph type="body" sz="quarter" idx="25" hasCustomPrompt="1"/>
          </p:nvPr>
        </p:nvSpPr>
        <p:spPr>
          <a:xfrm>
            <a:off x="7201959" y="2603501"/>
            <a:ext cx="1778400" cy="991790"/>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4" name="Text Placeholder 13">
            <a:extLst>
              <a:ext uri="{FF2B5EF4-FFF2-40B4-BE49-F238E27FC236}">
                <a16:creationId xmlns:a16="http://schemas.microsoft.com/office/drawing/2014/main" id="{429B9FF4-103D-BD78-6B73-FA42A7DE75F4}"/>
              </a:ext>
            </a:extLst>
          </p:cNvPr>
          <p:cNvSpPr>
            <a:spLocks noGrp="1"/>
          </p:cNvSpPr>
          <p:nvPr>
            <p:ph type="body" sz="quarter" idx="26" hasCustomPrompt="1"/>
          </p:nvPr>
        </p:nvSpPr>
        <p:spPr>
          <a:xfrm>
            <a:off x="9413876" y="2603501"/>
            <a:ext cx="1778400" cy="991790"/>
          </a:xfrm>
        </p:spPr>
        <p:txBody>
          <a:bodyPr/>
          <a:lstStyle>
            <a:lvl1pPr marL="0" indent="0">
              <a:spcBef>
                <a:spcPts val="0"/>
              </a:spcBef>
              <a:buFont typeface="Arial" panose="020B0604020202020204" pitchFamily="34" charset="0"/>
              <a:buNone/>
              <a:defRPr sz="18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short headline here</a:t>
            </a:r>
          </a:p>
        </p:txBody>
      </p:sp>
      <p:sp>
        <p:nvSpPr>
          <p:cNvPr id="18" name="Text Placeholder 15">
            <a:extLst>
              <a:ext uri="{FF2B5EF4-FFF2-40B4-BE49-F238E27FC236}">
                <a16:creationId xmlns:a16="http://schemas.microsoft.com/office/drawing/2014/main" id="{E6EB3248-7D38-5723-252E-B7382ECA8AF0}"/>
              </a:ext>
            </a:extLst>
          </p:cNvPr>
          <p:cNvSpPr>
            <a:spLocks noGrp="1"/>
          </p:cNvSpPr>
          <p:nvPr>
            <p:ph type="body" sz="quarter" idx="15" hasCustomPrompt="1"/>
          </p:nvPr>
        </p:nvSpPr>
        <p:spPr>
          <a:xfrm>
            <a:off x="4990042" y="3689097"/>
            <a:ext cx="1778400" cy="157664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37" name="Text Placeholder 13">
            <a:extLst>
              <a:ext uri="{FF2B5EF4-FFF2-40B4-BE49-F238E27FC236}">
                <a16:creationId xmlns:a16="http://schemas.microsoft.com/office/drawing/2014/main" id="{973AC79D-F420-CA06-B91F-34D0342DEA03}"/>
              </a:ext>
            </a:extLst>
          </p:cNvPr>
          <p:cNvSpPr>
            <a:spLocks noGrp="1"/>
          </p:cNvSpPr>
          <p:nvPr>
            <p:ph type="body" sz="quarter" idx="29" hasCustomPrompt="1"/>
          </p:nvPr>
        </p:nvSpPr>
        <p:spPr>
          <a:xfrm>
            <a:off x="4990042" y="1592263"/>
            <a:ext cx="1778400" cy="1010445"/>
          </a:xfrm>
        </p:spPr>
        <p:txBody>
          <a:bodyPr anchor="ctr" anchorCtr="0"/>
          <a:lstStyle>
            <a:lvl1pPr marL="0" indent="0" algn="l">
              <a:spcBef>
                <a:spcPts val="0"/>
              </a:spcBef>
              <a:buFont typeface="Arial" panose="020B0604020202020204" pitchFamily="34" charset="0"/>
              <a:buNone/>
              <a:defRPr sz="44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$##B</a:t>
            </a:r>
          </a:p>
        </p:txBody>
      </p:sp>
      <p:sp>
        <p:nvSpPr>
          <p:cNvPr id="39" name="Text Placeholder 13">
            <a:extLst>
              <a:ext uri="{FF2B5EF4-FFF2-40B4-BE49-F238E27FC236}">
                <a16:creationId xmlns:a16="http://schemas.microsoft.com/office/drawing/2014/main" id="{F3186E30-81C3-4F2B-0FC4-186AF6C5BAD5}"/>
              </a:ext>
            </a:extLst>
          </p:cNvPr>
          <p:cNvSpPr>
            <a:spLocks noGrp="1"/>
          </p:cNvSpPr>
          <p:nvPr>
            <p:ph type="body" sz="quarter" idx="30" hasCustomPrompt="1"/>
          </p:nvPr>
        </p:nvSpPr>
        <p:spPr>
          <a:xfrm>
            <a:off x="7201959" y="1592263"/>
            <a:ext cx="1778400" cy="1010445"/>
          </a:xfrm>
        </p:spPr>
        <p:txBody>
          <a:bodyPr anchor="ctr" anchorCtr="0"/>
          <a:lstStyle>
            <a:lvl1pPr marL="0" indent="0" algn="l">
              <a:spcBef>
                <a:spcPts val="0"/>
              </a:spcBef>
              <a:buFont typeface="Arial" panose="020B0604020202020204" pitchFamily="34" charset="0"/>
              <a:buNone/>
              <a:defRPr sz="44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$##B</a:t>
            </a:r>
          </a:p>
        </p:txBody>
      </p:sp>
      <p:sp>
        <p:nvSpPr>
          <p:cNvPr id="40" name="Text Placeholder 13">
            <a:extLst>
              <a:ext uri="{FF2B5EF4-FFF2-40B4-BE49-F238E27FC236}">
                <a16:creationId xmlns:a16="http://schemas.microsoft.com/office/drawing/2014/main" id="{5EEFCD91-A7D0-DBD7-93EE-5228C94AE59F}"/>
              </a:ext>
            </a:extLst>
          </p:cNvPr>
          <p:cNvSpPr>
            <a:spLocks noGrp="1"/>
          </p:cNvSpPr>
          <p:nvPr>
            <p:ph type="body" sz="quarter" idx="31" hasCustomPrompt="1"/>
          </p:nvPr>
        </p:nvSpPr>
        <p:spPr>
          <a:xfrm>
            <a:off x="9413876" y="1592263"/>
            <a:ext cx="1778400" cy="1010445"/>
          </a:xfrm>
        </p:spPr>
        <p:txBody>
          <a:bodyPr anchor="ctr" anchorCtr="0"/>
          <a:lstStyle>
            <a:lvl1pPr marL="0" indent="0" algn="l">
              <a:spcBef>
                <a:spcPts val="0"/>
              </a:spcBef>
              <a:buFont typeface="Arial" panose="020B0604020202020204" pitchFamily="34" charset="0"/>
              <a:buNone/>
              <a:defRPr sz="44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$##B</a:t>
            </a:r>
          </a:p>
        </p:txBody>
      </p:sp>
      <p:sp>
        <p:nvSpPr>
          <p:cNvPr id="42" name="Text Placeholder 15">
            <a:extLst>
              <a:ext uri="{FF2B5EF4-FFF2-40B4-BE49-F238E27FC236}">
                <a16:creationId xmlns:a16="http://schemas.microsoft.com/office/drawing/2014/main" id="{894F938E-D4F1-9714-D7EB-F580B409A8E0}"/>
              </a:ext>
            </a:extLst>
          </p:cNvPr>
          <p:cNvSpPr>
            <a:spLocks noGrp="1"/>
          </p:cNvSpPr>
          <p:nvPr>
            <p:ph type="body" sz="quarter" idx="33" hasCustomPrompt="1"/>
          </p:nvPr>
        </p:nvSpPr>
        <p:spPr>
          <a:xfrm>
            <a:off x="7201959" y="3689097"/>
            <a:ext cx="1778400" cy="157664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3" name="Text Placeholder 15">
            <a:extLst>
              <a:ext uri="{FF2B5EF4-FFF2-40B4-BE49-F238E27FC236}">
                <a16:creationId xmlns:a16="http://schemas.microsoft.com/office/drawing/2014/main" id="{8B02309C-A962-1073-59C9-3CC174F17A99}"/>
              </a:ext>
            </a:extLst>
          </p:cNvPr>
          <p:cNvSpPr>
            <a:spLocks noGrp="1"/>
          </p:cNvSpPr>
          <p:nvPr>
            <p:ph type="body" sz="quarter" idx="34" hasCustomPrompt="1"/>
          </p:nvPr>
        </p:nvSpPr>
        <p:spPr>
          <a:xfrm>
            <a:off x="9413876" y="3689097"/>
            <a:ext cx="1778400" cy="1576641"/>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7" name="Picture Placeholder 6">
            <a:extLst>
              <a:ext uri="{FF2B5EF4-FFF2-40B4-BE49-F238E27FC236}">
                <a16:creationId xmlns:a16="http://schemas.microsoft.com/office/drawing/2014/main" id="{578C2D75-F3B1-20F5-F015-1F3B9ABBE869}"/>
              </a:ext>
            </a:extLst>
          </p:cNvPr>
          <p:cNvSpPr>
            <a:spLocks noGrp="1"/>
          </p:cNvSpPr>
          <p:nvPr>
            <p:ph type="pic" sz="quarter" idx="36" hasCustomPrompt="1"/>
          </p:nvPr>
        </p:nvSpPr>
        <p:spPr>
          <a:xfrm>
            <a:off x="1" y="0"/>
            <a:ext cx="3971924" cy="6858000"/>
          </a:xfrm>
          <a:solidFill>
            <a:schemeClr val="accent1"/>
          </a:solidFill>
        </p:spPr>
        <p:txBody>
          <a:bodyPr tIns="108000" bIns="720000" anchor="b"/>
          <a:lstStyle>
            <a:lvl1pPr algn="ctr">
              <a:defRPr sz="1600">
                <a:solidFill>
                  <a:schemeClr val="bg1"/>
                </a:solidFill>
              </a:defRPr>
            </a:lvl1pPr>
          </a:lstStyle>
          <a:p>
            <a:r>
              <a:rPr lang="en-US" dirty="0"/>
              <a:t>(Optional) Add image here, then ‘Send to Back’</a:t>
            </a:r>
          </a:p>
        </p:txBody>
      </p:sp>
      <p:sp>
        <p:nvSpPr>
          <p:cNvPr id="2" name="Text Placeholder 11">
            <a:extLst>
              <a:ext uri="{FF2B5EF4-FFF2-40B4-BE49-F238E27FC236}">
                <a16:creationId xmlns:a16="http://schemas.microsoft.com/office/drawing/2014/main" id="{F276C869-7649-9996-2B69-012ABC1CBFE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itle 1">
            <a:extLst>
              <a:ext uri="{FF2B5EF4-FFF2-40B4-BE49-F238E27FC236}">
                <a16:creationId xmlns:a16="http://schemas.microsoft.com/office/drawing/2014/main" id="{3EF7D696-8E7A-CA73-B8DA-6E4DC16F63BD}"/>
              </a:ext>
            </a:extLst>
          </p:cNvPr>
          <p:cNvSpPr>
            <a:spLocks noGrp="1"/>
          </p:cNvSpPr>
          <p:nvPr>
            <p:ph type="title" hasCustomPrompt="1"/>
          </p:nvPr>
        </p:nvSpPr>
        <p:spPr>
          <a:xfrm>
            <a:off x="4990041" y="657225"/>
            <a:ext cx="6202235" cy="714729"/>
          </a:xfrm>
        </p:spPr>
        <p:txBody>
          <a:bodyPr/>
          <a:lstStyle/>
          <a:p>
            <a:r>
              <a:rPr lang="en-GB" dirty="0"/>
              <a:t>Place Headline Here</a:t>
            </a:r>
            <a:endParaRPr lang="en-US" dirty="0"/>
          </a:p>
        </p:txBody>
      </p:sp>
      <p:pic>
        <p:nvPicPr>
          <p:cNvPr id="5" name="Graphic 10">
            <a:extLst>
              <a:ext uri="{FF2B5EF4-FFF2-40B4-BE49-F238E27FC236}">
                <a16:creationId xmlns:a16="http://schemas.microsoft.com/office/drawing/2014/main" id="{AF058F3C-BAF1-F0D9-24AC-583ED3952F4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4202312300"/>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Branded Chart">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7" name="Picture Placeholder 6">
            <a:extLst>
              <a:ext uri="{FF2B5EF4-FFF2-40B4-BE49-F238E27FC236}">
                <a16:creationId xmlns:a16="http://schemas.microsoft.com/office/drawing/2014/main" id="{578C2D75-F3B1-20F5-F015-1F3B9ABBE869}"/>
              </a:ext>
            </a:extLst>
          </p:cNvPr>
          <p:cNvSpPr>
            <a:spLocks noGrp="1"/>
          </p:cNvSpPr>
          <p:nvPr>
            <p:ph type="pic" sz="quarter" idx="36" hasCustomPrompt="1"/>
          </p:nvPr>
        </p:nvSpPr>
        <p:spPr>
          <a:xfrm>
            <a:off x="0" y="0"/>
            <a:ext cx="3971924" cy="6858000"/>
          </a:xfrm>
          <a:solidFill>
            <a:schemeClr val="accent1"/>
          </a:solidFill>
        </p:spPr>
        <p:txBody>
          <a:bodyPr tIns="108000" bIns="720000" anchor="b"/>
          <a:lstStyle>
            <a:lvl1pPr algn="ctr">
              <a:defRPr sz="1600">
                <a:solidFill>
                  <a:schemeClr val="bg1"/>
                </a:solidFill>
              </a:defRPr>
            </a:lvl1pPr>
          </a:lstStyle>
          <a:p>
            <a:r>
              <a:rPr lang="en-US" dirty="0"/>
              <a:t>(Optional) Add image here, then ‘Send to Back’</a:t>
            </a:r>
          </a:p>
        </p:txBody>
      </p:sp>
      <p:sp>
        <p:nvSpPr>
          <p:cNvPr id="2" name="Text Placeholder 11">
            <a:extLst>
              <a:ext uri="{FF2B5EF4-FFF2-40B4-BE49-F238E27FC236}">
                <a16:creationId xmlns:a16="http://schemas.microsoft.com/office/drawing/2014/main" id="{F276C869-7649-9996-2B69-012ABC1CBFE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solidFill>
                  <a:schemeClr val="bg1"/>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itle 1">
            <a:extLst>
              <a:ext uri="{FF2B5EF4-FFF2-40B4-BE49-F238E27FC236}">
                <a16:creationId xmlns:a16="http://schemas.microsoft.com/office/drawing/2014/main" id="{3EF7D696-8E7A-CA73-B8DA-6E4DC16F63BD}"/>
              </a:ext>
            </a:extLst>
          </p:cNvPr>
          <p:cNvSpPr>
            <a:spLocks noGrp="1"/>
          </p:cNvSpPr>
          <p:nvPr>
            <p:ph type="title" hasCustomPrompt="1"/>
          </p:nvPr>
        </p:nvSpPr>
        <p:spPr>
          <a:xfrm>
            <a:off x="4990041" y="657225"/>
            <a:ext cx="6202235" cy="714729"/>
          </a:xfrm>
        </p:spPr>
        <p:txBody>
          <a:bodyPr/>
          <a:lstStyle/>
          <a:p>
            <a:r>
              <a:rPr lang="en-GB" dirty="0"/>
              <a:t>Place Headline Here</a:t>
            </a:r>
            <a:endParaRPr lang="en-US" dirty="0"/>
          </a:p>
        </p:txBody>
      </p:sp>
      <p:sp>
        <p:nvSpPr>
          <p:cNvPr id="8" name="Table Placeholder 7">
            <a:extLst>
              <a:ext uri="{FF2B5EF4-FFF2-40B4-BE49-F238E27FC236}">
                <a16:creationId xmlns:a16="http://schemas.microsoft.com/office/drawing/2014/main" id="{0768D223-EA78-29F1-B6B0-E9264861D6A4}"/>
              </a:ext>
            </a:extLst>
          </p:cNvPr>
          <p:cNvSpPr>
            <a:spLocks noGrp="1"/>
          </p:cNvSpPr>
          <p:nvPr>
            <p:ph type="tbl" sz="quarter" idx="37"/>
          </p:nvPr>
        </p:nvSpPr>
        <p:spPr>
          <a:xfrm>
            <a:off x="4989513" y="1574799"/>
            <a:ext cx="6202362" cy="4438074"/>
          </a:xfrm>
        </p:spPr>
        <p:txBody>
          <a:bodyPr/>
          <a:lstStyle/>
          <a:p>
            <a:r>
              <a:rPr lang="en-US" dirty="0"/>
              <a:t>Click icon to add table</a:t>
            </a:r>
          </a:p>
        </p:txBody>
      </p:sp>
      <p:pic>
        <p:nvPicPr>
          <p:cNvPr id="5" name="Graphic 10">
            <a:extLst>
              <a:ext uri="{FF2B5EF4-FFF2-40B4-BE49-F238E27FC236}">
                <a16:creationId xmlns:a16="http://schemas.microsoft.com/office/drawing/2014/main" id="{BAA21790-1EE1-D300-FF2D-546B91B1186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423519097"/>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Content, Picture, Column 5">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E318437-D5E2-0669-45F2-E02F050D1730}"/>
              </a:ext>
            </a:extLst>
          </p:cNvPr>
          <p:cNvSpPr>
            <a:spLocks noGrp="1"/>
          </p:cNvSpPr>
          <p:nvPr>
            <p:ph type="body" sz="quarter" idx="14" hasCustomPrompt="1"/>
          </p:nvPr>
        </p:nvSpPr>
        <p:spPr>
          <a:xfrm>
            <a:off x="1214898"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16" name="Text Placeholder 15">
            <a:extLst>
              <a:ext uri="{FF2B5EF4-FFF2-40B4-BE49-F238E27FC236}">
                <a16:creationId xmlns:a16="http://schemas.microsoft.com/office/drawing/2014/main" id="{4EF9D769-2972-C489-E1CE-44BADDCCE1C5}"/>
              </a:ext>
            </a:extLst>
          </p:cNvPr>
          <p:cNvSpPr>
            <a:spLocks noGrp="1"/>
          </p:cNvSpPr>
          <p:nvPr>
            <p:ph type="body" sz="quarter" idx="15" hasCustomPrompt="1"/>
          </p:nvPr>
        </p:nvSpPr>
        <p:spPr>
          <a:xfrm>
            <a:off x="1214899"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3" name="Text Placeholder 15">
            <a:extLst>
              <a:ext uri="{FF2B5EF4-FFF2-40B4-BE49-F238E27FC236}">
                <a16:creationId xmlns:a16="http://schemas.microsoft.com/office/drawing/2014/main" id="{04085B56-4C9F-B00B-0263-8115E401D329}"/>
              </a:ext>
            </a:extLst>
          </p:cNvPr>
          <p:cNvSpPr>
            <a:spLocks noGrp="1"/>
          </p:cNvSpPr>
          <p:nvPr>
            <p:ph type="body" sz="quarter" idx="17" hasCustomPrompt="1"/>
          </p:nvPr>
        </p:nvSpPr>
        <p:spPr>
          <a:xfrm>
            <a:off x="3211001"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7" name="Text Placeholder 15">
            <a:extLst>
              <a:ext uri="{FF2B5EF4-FFF2-40B4-BE49-F238E27FC236}">
                <a16:creationId xmlns:a16="http://schemas.microsoft.com/office/drawing/2014/main" id="{B4BA1A5D-B476-5C5E-A6D1-C2FABDB106FF}"/>
              </a:ext>
            </a:extLst>
          </p:cNvPr>
          <p:cNvSpPr>
            <a:spLocks noGrp="1"/>
          </p:cNvSpPr>
          <p:nvPr>
            <p:ph type="body" sz="quarter" idx="19" hasCustomPrompt="1"/>
          </p:nvPr>
        </p:nvSpPr>
        <p:spPr>
          <a:xfrm>
            <a:off x="5208983"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9" name="Text Placeholder 15">
            <a:extLst>
              <a:ext uri="{FF2B5EF4-FFF2-40B4-BE49-F238E27FC236}">
                <a16:creationId xmlns:a16="http://schemas.microsoft.com/office/drawing/2014/main" id="{8CAA5F21-476C-EBBB-55FB-370FDF2E8BD2}"/>
              </a:ext>
            </a:extLst>
          </p:cNvPr>
          <p:cNvSpPr>
            <a:spLocks noGrp="1"/>
          </p:cNvSpPr>
          <p:nvPr>
            <p:ph type="body" sz="quarter" idx="21" hasCustomPrompt="1"/>
          </p:nvPr>
        </p:nvSpPr>
        <p:spPr>
          <a:xfrm>
            <a:off x="7200952"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1" name="Text Placeholder 15">
            <a:extLst>
              <a:ext uri="{FF2B5EF4-FFF2-40B4-BE49-F238E27FC236}">
                <a16:creationId xmlns:a16="http://schemas.microsoft.com/office/drawing/2014/main" id="{4403740D-2C6D-2154-797A-2A0B80A0B2DB}"/>
              </a:ext>
            </a:extLst>
          </p:cNvPr>
          <p:cNvSpPr>
            <a:spLocks noGrp="1"/>
          </p:cNvSpPr>
          <p:nvPr>
            <p:ph type="body" sz="quarter" idx="23" hasCustomPrompt="1"/>
          </p:nvPr>
        </p:nvSpPr>
        <p:spPr>
          <a:xfrm>
            <a:off x="9194800" y="5260621"/>
            <a:ext cx="1782302" cy="63191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7" name="Text Placeholder 13">
            <a:extLst>
              <a:ext uri="{FF2B5EF4-FFF2-40B4-BE49-F238E27FC236}">
                <a16:creationId xmlns:a16="http://schemas.microsoft.com/office/drawing/2014/main" id="{0F07B4D8-9A7A-F9D6-4587-5CA95790C07F}"/>
              </a:ext>
            </a:extLst>
          </p:cNvPr>
          <p:cNvSpPr>
            <a:spLocks noGrp="1"/>
          </p:cNvSpPr>
          <p:nvPr>
            <p:ph type="body" sz="quarter" idx="25" hasCustomPrompt="1"/>
          </p:nvPr>
        </p:nvSpPr>
        <p:spPr>
          <a:xfrm>
            <a:off x="3211001"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28" name="Text Placeholder 13">
            <a:extLst>
              <a:ext uri="{FF2B5EF4-FFF2-40B4-BE49-F238E27FC236}">
                <a16:creationId xmlns:a16="http://schemas.microsoft.com/office/drawing/2014/main" id="{0011D9E7-157D-5A04-B8F7-A1635583F2EA}"/>
              </a:ext>
            </a:extLst>
          </p:cNvPr>
          <p:cNvSpPr>
            <a:spLocks noGrp="1"/>
          </p:cNvSpPr>
          <p:nvPr>
            <p:ph type="body" sz="quarter" idx="26" hasCustomPrompt="1"/>
          </p:nvPr>
        </p:nvSpPr>
        <p:spPr>
          <a:xfrm>
            <a:off x="5208983"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29" name="Text Placeholder 13">
            <a:extLst>
              <a:ext uri="{FF2B5EF4-FFF2-40B4-BE49-F238E27FC236}">
                <a16:creationId xmlns:a16="http://schemas.microsoft.com/office/drawing/2014/main" id="{62375DD5-2EF0-8C82-F3C3-B9D111CD1326}"/>
              </a:ext>
            </a:extLst>
          </p:cNvPr>
          <p:cNvSpPr>
            <a:spLocks noGrp="1"/>
          </p:cNvSpPr>
          <p:nvPr>
            <p:ph type="body" sz="quarter" idx="27" hasCustomPrompt="1"/>
          </p:nvPr>
        </p:nvSpPr>
        <p:spPr>
          <a:xfrm>
            <a:off x="7200952"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30" name="Text Placeholder 13">
            <a:extLst>
              <a:ext uri="{FF2B5EF4-FFF2-40B4-BE49-F238E27FC236}">
                <a16:creationId xmlns:a16="http://schemas.microsoft.com/office/drawing/2014/main" id="{A378E2B8-1AFD-6105-87AA-DB056D2F45E0}"/>
              </a:ext>
            </a:extLst>
          </p:cNvPr>
          <p:cNvSpPr>
            <a:spLocks noGrp="1"/>
          </p:cNvSpPr>
          <p:nvPr>
            <p:ph type="body" sz="quarter" idx="28" hasCustomPrompt="1"/>
          </p:nvPr>
        </p:nvSpPr>
        <p:spPr>
          <a:xfrm>
            <a:off x="9194800" y="4377008"/>
            <a:ext cx="1782302" cy="883613"/>
          </a:xfrm>
        </p:spPr>
        <p:txBody>
          <a:bodyPr anchor="b" anchorCtr="0"/>
          <a:lstStyle>
            <a:lvl1pPr marL="0" indent="0" algn="l">
              <a:spcBef>
                <a:spcPts val="0"/>
              </a:spcBef>
              <a:buFont typeface="Arial" panose="020B0604020202020204" pitchFamily="34" charset="0"/>
              <a:buNone/>
              <a:defRPr sz="4000" b="0" i="0">
                <a:solidFill>
                  <a:schemeClr val="accent1"/>
                </a:solidFill>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a:t>
            </a:r>
          </a:p>
        </p:txBody>
      </p:sp>
      <p:sp>
        <p:nvSpPr>
          <p:cNvPr id="33" name="Picture Placeholder 31">
            <a:extLst>
              <a:ext uri="{FF2B5EF4-FFF2-40B4-BE49-F238E27FC236}">
                <a16:creationId xmlns:a16="http://schemas.microsoft.com/office/drawing/2014/main" id="{674A2345-0E58-88C3-12C8-566FEF983683}"/>
              </a:ext>
            </a:extLst>
          </p:cNvPr>
          <p:cNvSpPr>
            <a:spLocks noGrp="1"/>
          </p:cNvSpPr>
          <p:nvPr>
            <p:ph type="pic" sz="quarter" idx="29"/>
          </p:nvPr>
        </p:nvSpPr>
        <p:spPr>
          <a:xfrm>
            <a:off x="5205975" y="1808161"/>
            <a:ext cx="5770000" cy="2438397"/>
          </a:xfrm>
          <a:solidFill>
            <a:schemeClr val="bg1">
              <a:lumMod val="95000"/>
            </a:schemeClr>
          </a:solidFill>
        </p:spPr>
        <p:txBody>
          <a:bodyPr/>
          <a:lstStyle/>
          <a:p>
            <a:r>
              <a:rPr lang="en-US" dirty="0"/>
              <a:t>Click icon to add picture</a:t>
            </a:r>
            <a:endParaRPr lang="en-IN" dirty="0"/>
          </a:p>
        </p:txBody>
      </p:sp>
      <p:sp>
        <p:nvSpPr>
          <p:cNvPr id="35" name="Text Placeholder 15">
            <a:extLst>
              <a:ext uri="{FF2B5EF4-FFF2-40B4-BE49-F238E27FC236}">
                <a16:creationId xmlns:a16="http://schemas.microsoft.com/office/drawing/2014/main" id="{F3C53B07-C85D-AF7E-6728-0BB5B88B2D97}"/>
              </a:ext>
            </a:extLst>
          </p:cNvPr>
          <p:cNvSpPr>
            <a:spLocks noGrp="1"/>
          </p:cNvSpPr>
          <p:nvPr>
            <p:ph type="body" sz="quarter" idx="30" hasCustomPrompt="1"/>
          </p:nvPr>
        </p:nvSpPr>
        <p:spPr>
          <a:xfrm>
            <a:off x="1216024" y="1808161"/>
            <a:ext cx="3776149" cy="2438398"/>
          </a:xfrm>
        </p:spPr>
        <p:txBody>
          <a:bodyPr/>
          <a:lstStyle>
            <a:lvl1pPr>
              <a:spcBef>
                <a:spcPts val="300"/>
              </a:spcBef>
              <a:defRPr sz="1600"/>
            </a:lvl1pPr>
            <a:lvl2pPr>
              <a:spcBef>
                <a:spcPts val="300"/>
              </a:spcBef>
              <a:defRPr sz="1600"/>
            </a:lvl2pPr>
            <a:lvl3pPr>
              <a:spcBef>
                <a:spcPts val="300"/>
              </a:spcBef>
              <a:defRPr sz="1600"/>
            </a:lvl3pPr>
            <a:lvl4pPr>
              <a:spcBef>
                <a:spcPts val="300"/>
              </a:spcBef>
              <a:defRPr sz="1600"/>
            </a:lvl4pPr>
            <a:lvl5pPr>
              <a:spcBef>
                <a:spcPts val="300"/>
              </a:spcBef>
              <a:defRPr sz="1600"/>
            </a:lvl5pPr>
          </a:lstStyle>
          <a:p>
            <a:pPr lvl="0"/>
            <a:r>
              <a:rPr lang="en-US"/>
              <a:t>Place text here, use indent for bullet point levels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87B8D610-A161-8207-6477-5374C8D96DD0}"/>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7" name="Text Placeholder 11">
            <a:extLst>
              <a:ext uri="{FF2B5EF4-FFF2-40B4-BE49-F238E27FC236}">
                <a16:creationId xmlns:a16="http://schemas.microsoft.com/office/drawing/2014/main" id="{9693ADFC-F305-CFDD-FF5F-6C91CF3C10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cxnSp>
        <p:nvCxnSpPr>
          <p:cNvPr id="2" name="Straight Connector 1">
            <a:extLst>
              <a:ext uri="{FF2B5EF4-FFF2-40B4-BE49-F238E27FC236}">
                <a16:creationId xmlns:a16="http://schemas.microsoft.com/office/drawing/2014/main" id="{0FDB860F-5CDE-5BCF-F225-4427B081FACB}"/>
              </a:ext>
            </a:extLst>
          </p:cNvPr>
          <p:cNvCxnSpPr/>
          <p:nvPr/>
        </p:nvCxnSpPr>
        <p:spPr>
          <a:xfrm>
            <a:off x="1214898"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E58D999-0EE5-E229-9275-C62A53D7582B}"/>
              </a:ext>
            </a:extLst>
          </p:cNvPr>
          <p:cNvCxnSpPr/>
          <p:nvPr/>
        </p:nvCxnSpPr>
        <p:spPr>
          <a:xfrm>
            <a:off x="3211001"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4ED5F84-401A-7382-9C49-8A6EE3AB9BAE}"/>
              </a:ext>
            </a:extLst>
          </p:cNvPr>
          <p:cNvCxnSpPr/>
          <p:nvPr/>
        </p:nvCxnSpPr>
        <p:spPr>
          <a:xfrm>
            <a:off x="5205975"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25335F1-A90E-35E6-1A19-BFABC99A857E}"/>
              </a:ext>
            </a:extLst>
          </p:cNvPr>
          <p:cNvCxnSpPr/>
          <p:nvPr/>
        </p:nvCxnSpPr>
        <p:spPr>
          <a:xfrm>
            <a:off x="7200952"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D2FFD21-7E2D-3477-0960-422DF5B90707}"/>
              </a:ext>
            </a:extLst>
          </p:cNvPr>
          <p:cNvCxnSpPr/>
          <p:nvPr/>
        </p:nvCxnSpPr>
        <p:spPr>
          <a:xfrm>
            <a:off x="9194800" y="5893332"/>
            <a:ext cx="216000" cy="0"/>
          </a:xfrm>
          <a:prstGeom prst="line">
            <a:avLst/>
          </a:prstGeom>
          <a:ln w="2286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93850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Content, Picture, Data 4">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4" name="Text Placeholder 32">
            <a:extLst>
              <a:ext uri="{FF2B5EF4-FFF2-40B4-BE49-F238E27FC236}">
                <a16:creationId xmlns:a16="http://schemas.microsoft.com/office/drawing/2014/main" id="{28A4C9B4-574C-42C2-8DFC-E7BF395CCD61}"/>
              </a:ext>
            </a:extLst>
          </p:cNvPr>
          <p:cNvSpPr>
            <a:spLocks noGrp="1"/>
          </p:cNvSpPr>
          <p:nvPr>
            <p:ph type="body" sz="quarter" idx="25" hasCustomPrompt="1"/>
          </p:nvPr>
        </p:nvSpPr>
        <p:spPr>
          <a:xfrm>
            <a:off x="5987963" y="1949372"/>
            <a:ext cx="4989140" cy="295136"/>
          </a:xfrm>
        </p:spPr>
        <p:txBody>
          <a:bodyPr tIns="36000" bIns="36000">
            <a:noAutofit/>
          </a:bodyPr>
          <a:lstStyle>
            <a:lvl1pPr algn="l">
              <a:defRPr sz="1400" b="1">
                <a:latin typeface="+mj-lt"/>
              </a:defRPr>
            </a:lvl1pPr>
          </a:lstStyle>
          <a:p>
            <a:pPr lvl="0"/>
            <a:r>
              <a:rPr lang="en-US"/>
              <a:t>Chart Title</a:t>
            </a:r>
            <a:endParaRPr lang="en-IN"/>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433387" y="2279945"/>
            <a:ext cx="4773610" cy="2985794"/>
          </a:xfrm>
        </p:spPr>
        <p:txBody>
          <a:bodyPr/>
          <a:lstStyle/>
          <a:p>
            <a:r>
              <a:rPr lang="en-US" dirty="0"/>
              <a:t>Click icon to add chart</a:t>
            </a:r>
            <a:endParaRPr lang="en-IN" dirty="0"/>
          </a:p>
        </p:txBody>
      </p:sp>
      <p:sp>
        <p:nvSpPr>
          <p:cNvPr id="13" name="Text Placeholder 15">
            <a:extLst>
              <a:ext uri="{FF2B5EF4-FFF2-40B4-BE49-F238E27FC236}">
                <a16:creationId xmlns:a16="http://schemas.microsoft.com/office/drawing/2014/main" id="{35CD2AD7-5518-94F8-8BA5-7E9457338F31}"/>
              </a:ext>
            </a:extLst>
          </p:cNvPr>
          <p:cNvSpPr>
            <a:spLocks noGrp="1"/>
          </p:cNvSpPr>
          <p:nvPr>
            <p:ph type="body" sz="quarter" idx="29" hasCustomPrompt="1"/>
          </p:nvPr>
        </p:nvSpPr>
        <p:spPr>
          <a:xfrm>
            <a:off x="5987963" y="2319198"/>
            <a:ext cx="4989600" cy="921747"/>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 use indent for bullet point levels</a:t>
            </a:r>
          </a:p>
        </p:txBody>
      </p:sp>
      <p:sp>
        <p:nvSpPr>
          <p:cNvPr id="6" name="Text Placeholder 15">
            <a:extLst>
              <a:ext uri="{FF2B5EF4-FFF2-40B4-BE49-F238E27FC236}">
                <a16:creationId xmlns:a16="http://schemas.microsoft.com/office/drawing/2014/main" id="{767A6E4B-D938-8A91-174E-A303CF193578}"/>
              </a:ext>
            </a:extLst>
          </p:cNvPr>
          <p:cNvSpPr>
            <a:spLocks noGrp="1"/>
          </p:cNvSpPr>
          <p:nvPr>
            <p:ph type="body" sz="quarter" idx="15" hasCustomPrompt="1"/>
          </p:nvPr>
        </p:nvSpPr>
        <p:spPr>
          <a:xfrm>
            <a:off x="6096000" y="405923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14" name="Text Placeholder 15">
            <a:extLst>
              <a:ext uri="{FF2B5EF4-FFF2-40B4-BE49-F238E27FC236}">
                <a16:creationId xmlns:a16="http://schemas.microsoft.com/office/drawing/2014/main" id="{18A412DE-6EB4-91F0-2AC0-F3E32E497663}"/>
              </a:ext>
            </a:extLst>
          </p:cNvPr>
          <p:cNvSpPr>
            <a:spLocks noGrp="1"/>
          </p:cNvSpPr>
          <p:nvPr>
            <p:ph type="body" sz="quarter" idx="34" hasCustomPrompt="1"/>
          </p:nvPr>
        </p:nvSpPr>
        <p:spPr>
          <a:xfrm>
            <a:off x="6096000" y="348391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18" name="Line 1">
            <a:extLst>
              <a:ext uri="{FF2B5EF4-FFF2-40B4-BE49-F238E27FC236}">
                <a16:creationId xmlns:a16="http://schemas.microsoft.com/office/drawing/2014/main" id="{16EF1BF2-310E-7CEC-0E2A-8FFA2B0AFF3D}"/>
              </a:ext>
            </a:extLst>
          </p:cNvPr>
          <p:cNvSpPr/>
          <p:nvPr/>
        </p:nvSpPr>
        <p:spPr>
          <a:xfrm>
            <a:off x="5987963" y="3483912"/>
            <a:ext cx="36000" cy="12420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15">
            <a:extLst>
              <a:ext uri="{FF2B5EF4-FFF2-40B4-BE49-F238E27FC236}">
                <a16:creationId xmlns:a16="http://schemas.microsoft.com/office/drawing/2014/main" id="{6EE725A8-BB73-7E74-2EF8-AD26ADB57CDE}"/>
              </a:ext>
            </a:extLst>
          </p:cNvPr>
          <p:cNvSpPr>
            <a:spLocks noGrp="1"/>
          </p:cNvSpPr>
          <p:nvPr>
            <p:ph type="body" sz="quarter" idx="36" hasCustomPrompt="1"/>
          </p:nvPr>
        </p:nvSpPr>
        <p:spPr>
          <a:xfrm>
            <a:off x="6096000" y="554427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0" name="Text Placeholder 15">
            <a:extLst>
              <a:ext uri="{FF2B5EF4-FFF2-40B4-BE49-F238E27FC236}">
                <a16:creationId xmlns:a16="http://schemas.microsoft.com/office/drawing/2014/main" id="{4AA28CD6-36FD-BB5B-AE75-67E92A1074E3}"/>
              </a:ext>
            </a:extLst>
          </p:cNvPr>
          <p:cNvSpPr>
            <a:spLocks noGrp="1"/>
          </p:cNvSpPr>
          <p:nvPr>
            <p:ph type="body" sz="quarter" idx="37" hasCustomPrompt="1"/>
          </p:nvPr>
        </p:nvSpPr>
        <p:spPr>
          <a:xfrm>
            <a:off x="6096000" y="496895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21" name="Line 1">
            <a:extLst>
              <a:ext uri="{FF2B5EF4-FFF2-40B4-BE49-F238E27FC236}">
                <a16:creationId xmlns:a16="http://schemas.microsoft.com/office/drawing/2014/main" id="{990CF418-5323-2F25-E279-A1B50FE87B89}"/>
              </a:ext>
            </a:extLst>
          </p:cNvPr>
          <p:cNvSpPr/>
          <p:nvPr/>
        </p:nvSpPr>
        <p:spPr>
          <a:xfrm>
            <a:off x="5987963" y="4968952"/>
            <a:ext cx="36000" cy="1242074"/>
          </a:xfrm>
          <a:prstGeom prst="rect">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15">
            <a:extLst>
              <a:ext uri="{FF2B5EF4-FFF2-40B4-BE49-F238E27FC236}">
                <a16:creationId xmlns:a16="http://schemas.microsoft.com/office/drawing/2014/main" id="{DED4A41C-C7E7-C4E9-E756-29E622A27AEF}"/>
              </a:ext>
            </a:extLst>
          </p:cNvPr>
          <p:cNvSpPr>
            <a:spLocks noGrp="1"/>
          </p:cNvSpPr>
          <p:nvPr>
            <p:ph type="body" sz="quarter" idx="38" hasCustomPrompt="1"/>
          </p:nvPr>
        </p:nvSpPr>
        <p:spPr>
          <a:xfrm>
            <a:off x="9091613" y="405923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29" name="Text Placeholder 15">
            <a:extLst>
              <a:ext uri="{FF2B5EF4-FFF2-40B4-BE49-F238E27FC236}">
                <a16:creationId xmlns:a16="http://schemas.microsoft.com/office/drawing/2014/main" id="{663C60DA-1606-1646-B7AC-58A4B453E77A}"/>
              </a:ext>
            </a:extLst>
          </p:cNvPr>
          <p:cNvSpPr>
            <a:spLocks noGrp="1"/>
          </p:cNvSpPr>
          <p:nvPr>
            <p:ph type="body" sz="quarter" idx="39" hasCustomPrompt="1"/>
          </p:nvPr>
        </p:nvSpPr>
        <p:spPr>
          <a:xfrm>
            <a:off x="9091613" y="348391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30" name="Line 1">
            <a:extLst>
              <a:ext uri="{FF2B5EF4-FFF2-40B4-BE49-F238E27FC236}">
                <a16:creationId xmlns:a16="http://schemas.microsoft.com/office/drawing/2014/main" id="{69640391-BB49-03A9-FE06-42203F1D0DC7}"/>
              </a:ext>
            </a:extLst>
          </p:cNvPr>
          <p:cNvSpPr/>
          <p:nvPr/>
        </p:nvSpPr>
        <p:spPr>
          <a:xfrm>
            <a:off x="8983576" y="3483912"/>
            <a:ext cx="36000" cy="1242074"/>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 Placeholder 15">
            <a:extLst>
              <a:ext uri="{FF2B5EF4-FFF2-40B4-BE49-F238E27FC236}">
                <a16:creationId xmlns:a16="http://schemas.microsoft.com/office/drawing/2014/main" id="{3A251444-07F9-FEDB-ECEA-A47833722BF0}"/>
              </a:ext>
            </a:extLst>
          </p:cNvPr>
          <p:cNvSpPr>
            <a:spLocks noGrp="1"/>
          </p:cNvSpPr>
          <p:nvPr>
            <p:ph type="body" sz="quarter" idx="40" hasCustomPrompt="1"/>
          </p:nvPr>
        </p:nvSpPr>
        <p:spPr>
          <a:xfrm>
            <a:off x="9091613" y="5544276"/>
            <a:ext cx="1885950" cy="666750"/>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Description here</a:t>
            </a:r>
          </a:p>
        </p:txBody>
      </p:sp>
      <p:sp>
        <p:nvSpPr>
          <p:cNvPr id="32" name="Text Placeholder 15">
            <a:extLst>
              <a:ext uri="{FF2B5EF4-FFF2-40B4-BE49-F238E27FC236}">
                <a16:creationId xmlns:a16="http://schemas.microsoft.com/office/drawing/2014/main" id="{7191188A-731E-E298-75B0-B984B0164DAD}"/>
              </a:ext>
            </a:extLst>
          </p:cNvPr>
          <p:cNvSpPr>
            <a:spLocks noGrp="1"/>
          </p:cNvSpPr>
          <p:nvPr>
            <p:ph type="body" sz="quarter" idx="41" hasCustomPrompt="1"/>
          </p:nvPr>
        </p:nvSpPr>
        <p:spPr>
          <a:xfrm>
            <a:off x="9091613" y="4968952"/>
            <a:ext cx="1885950" cy="500458"/>
          </a:xfrm>
        </p:spPr>
        <p:txBody>
          <a:bodyPr>
            <a:noAutofit/>
          </a:bodyPr>
          <a:lstStyle>
            <a:lvl1pPr>
              <a:spcBef>
                <a:spcPts val="300"/>
              </a:spcBef>
              <a:defRPr sz="3600" b="0" i="0">
                <a:solidFill>
                  <a:schemeClr val="tx1"/>
                </a:solidFill>
                <a:latin typeface="+mj-lt"/>
              </a:defRPr>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a:t>
            </a:r>
          </a:p>
        </p:txBody>
      </p:sp>
      <p:sp>
        <p:nvSpPr>
          <p:cNvPr id="33" name="Line 1">
            <a:extLst>
              <a:ext uri="{FF2B5EF4-FFF2-40B4-BE49-F238E27FC236}">
                <a16:creationId xmlns:a16="http://schemas.microsoft.com/office/drawing/2014/main" id="{5063FEED-B998-D04D-B979-5FA2E2F30448}"/>
              </a:ext>
            </a:extLst>
          </p:cNvPr>
          <p:cNvSpPr/>
          <p:nvPr/>
        </p:nvSpPr>
        <p:spPr>
          <a:xfrm>
            <a:off x="8983576" y="4968952"/>
            <a:ext cx="36000" cy="1242074"/>
          </a:xfrm>
          <a:prstGeom prst="rect">
            <a:avLst/>
          </a:prstGeom>
          <a:solidFill>
            <a:srgbClr val="A66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11">
            <a:extLst>
              <a:ext uri="{FF2B5EF4-FFF2-40B4-BE49-F238E27FC236}">
                <a16:creationId xmlns:a16="http://schemas.microsoft.com/office/drawing/2014/main" id="{0B439C32-4090-6A7A-49C3-44B4A41D712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Title 1">
            <a:extLst>
              <a:ext uri="{FF2B5EF4-FFF2-40B4-BE49-F238E27FC236}">
                <a16:creationId xmlns:a16="http://schemas.microsoft.com/office/drawing/2014/main" id="{4A4FA71C-E4B4-E0DE-A9E8-CED0FACF11B4}"/>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0" name="Text Placeholder 11">
            <a:extLst>
              <a:ext uri="{FF2B5EF4-FFF2-40B4-BE49-F238E27FC236}">
                <a16:creationId xmlns:a16="http://schemas.microsoft.com/office/drawing/2014/main" id="{0D336487-B60F-B64F-5EC9-518AD84E6852}"/>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3649868520"/>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Chart and Text 4">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0" name="Text Placeholder 32">
            <a:extLst>
              <a:ext uri="{FF2B5EF4-FFF2-40B4-BE49-F238E27FC236}">
                <a16:creationId xmlns:a16="http://schemas.microsoft.com/office/drawing/2014/main" id="{52E5A0BE-3F97-73B3-111B-143961863945}"/>
              </a:ext>
            </a:extLst>
          </p:cNvPr>
          <p:cNvSpPr>
            <a:spLocks noGrp="1"/>
          </p:cNvSpPr>
          <p:nvPr>
            <p:ph type="body" sz="quarter" idx="25" hasCustomPrompt="1"/>
          </p:nvPr>
        </p:nvSpPr>
        <p:spPr>
          <a:xfrm>
            <a:off x="433387" y="4364182"/>
            <a:ext cx="2368576" cy="1836591"/>
          </a:xfrm>
        </p:spPr>
        <p:txBody>
          <a:bodyPr tIns="36000" bIns="36000">
            <a:noAutofit/>
          </a:bodyPr>
          <a:lstStyle>
            <a:lvl1pPr algn="ctr">
              <a:defRPr/>
            </a:lvl1pPr>
          </a:lstStyle>
          <a:p>
            <a:pPr lvl="0"/>
            <a:r>
              <a:rPr lang="en-US"/>
              <a:t>Text</a:t>
            </a:r>
            <a:endParaRPr lang="en-IN"/>
          </a:p>
        </p:txBody>
      </p:sp>
      <p:sp>
        <p:nvSpPr>
          <p:cNvPr id="11" name="Text Placeholder 32">
            <a:extLst>
              <a:ext uri="{FF2B5EF4-FFF2-40B4-BE49-F238E27FC236}">
                <a16:creationId xmlns:a16="http://schemas.microsoft.com/office/drawing/2014/main" id="{7F3DABC1-AFC0-424C-8298-D9CE27E35611}"/>
              </a:ext>
            </a:extLst>
          </p:cNvPr>
          <p:cNvSpPr>
            <a:spLocks noGrp="1"/>
          </p:cNvSpPr>
          <p:nvPr>
            <p:ph type="body" sz="quarter" idx="26" hasCustomPrompt="1"/>
          </p:nvPr>
        </p:nvSpPr>
        <p:spPr>
          <a:xfrm>
            <a:off x="3418404" y="4364182"/>
            <a:ext cx="2368576" cy="1836591"/>
          </a:xfrm>
        </p:spPr>
        <p:txBody>
          <a:bodyPr tIns="36000" bIns="36000">
            <a:noAutofit/>
          </a:bodyPr>
          <a:lstStyle>
            <a:lvl1pPr algn="ctr">
              <a:defRPr/>
            </a:lvl1pPr>
          </a:lstStyle>
          <a:p>
            <a:pPr lvl="0"/>
            <a:r>
              <a:rPr lang="en-US"/>
              <a:t>Text</a:t>
            </a:r>
            <a:endParaRPr lang="en-IN"/>
          </a:p>
        </p:txBody>
      </p:sp>
      <p:sp>
        <p:nvSpPr>
          <p:cNvPr id="13" name="Text Placeholder 32">
            <a:extLst>
              <a:ext uri="{FF2B5EF4-FFF2-40B4-BE49-F238E27FC236}">
                <a16:creationId xmlns:a16="http://schemas.microsoft.com/office/drawing/2014/main" id="{AFE8A64A-88AA-EB72-51A4-1E8E349A6A68}"/>
              </a:ext>
            </a:extLst>
          </p:cNvPr>
          <p:cNvSpPr>
            <a:spLocks noGrp="1"/>
          </p:cNvSpPr>
          <p:nvPr>
            <p:ph type="body" sz="quarter" idx="27" hasCustomPrompt="1"/>
          </p:nvPr>
        </p:nvSpPr>
        <p:spPr>
          <a:xfrm>
            <a:off x="6404220" y="4364182"/>
            <a:ext cx="2368576" cy="1836591"/>
          </a:xfrm>
        </p:spPr>
        <p:txBody>
          <a:bodyPr tIns="36000" bIns="36000">
            <a:noAutofit/>
          </a:bodyPr>
          <a:lstStyle>
            <a:lvl1pPr algn="ctr">
              <a:defRPr/>
            </a:lvl1pPr>
          </a:lstStyle>
          <a:p>
            <a:pPr lvl="0"/>
            <a:r>
              <a:rPr lang="en-US"/>
              <a:t>Text</a:t>
            </a:r>
            <a:endParaRPr lang="en-IN"/>
          </a:p>
        </p:txBody>
      </p:sp>
      <p:cxnSp>
        <p:nvCxnSpPr>
          <p:cNvPr id="31" name="Straight Connector 30">
            <a:extLst>
              <a:ext uri="{FF2B5EF4-FFF2-40B4-BE49-F238E27FC236}">
                <a16:creationId xmlns:a16="http://schemas.microsoft.com/office/drawing/2014/main" id="{A031575D-3FF9-008F-2100-2449854BDE5A}"/>
              </a:ext>
            </a:extLst>
          </p:cNvPr>
          <p:cNvCxnSpPr>
            <a:cxnSpLocks/>
          </p:cNvCxnSpPr>
          <p:nvPr/>
        </p:nvCxnSpPr>
        <p:spPr>
          <a:xfrm>
            <a:off x="3110183"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922503-AFCC-63AE-F16D-497AB4074FBA}"/>
              </a:ext>
            </a:extLst>
          </p:cNvPr>
          <p:cNvCxnSpPr>
            <a:cxnSpLocks/>
          </p:cNvCxnSpPr>
          <p:nvPr/>
        </p:nvCxnSpPr>
        <p:spPr>
          <a:xfrm>
            <a:off x="6095600"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385B264-517B-DA3C-FE24-00325A03BCF0}"/>
              </a:ext>
            </a:extLst>
          </p:cNvPr>
          <p:cNvCxnSpPr>
            <a:cxnSpLocks/>
          </p:cNvCxnSpPr>
          <p:nvPr/>
        </p:nvCxnSpPr>
        <p:spPr>
          <a:xfrm>
            <a:off x="9081417" y="1808163"/>
            <a:ext cx="0" cy="43926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32">
            <a:extLst>
              <a:ext uri="{FF2B5EF4-FFF2-40B4-BE49-F238E27FC236}">
                <a16:creationId xmlns:a16="http://schemas.microsoft.com/office/drawing/2014/main" id="{25B5C67E-65C4-AD7D-0A13-29E1D0D64551}"/>
              </a:ext>
            </a:extLst>
          </p:cNvPr>
          <p:cNvSpPr>
            <a:spLocks noGrp="1"/>
          </p:cNvSpPr>
          <p:nvPr>
            <p:ph type="body" sz="quarter" idx="28" hasCustomPrompt="1"/>
          </p:nvPr>
        </p:nvSpPr>
        <p:spPr>
          <a:xfrm>
            <a:off x="9390037" y="4364182"/>
            <a:ext cx="2368576" cy="1836591"/>
          </a:xfrm>
        </p:spPr>
        <p:txBody>
          <a:bodyPr tIns="36000" bIns="36000">
            <a:noAutofit/>
          </a:bodyPr>
          <a:lstStyle>
            <a:lvl1pPr algn="ctr">
              <a:defRPr/>
            </a:lvl1pPr>
          </a:lstStyle>
          <a:p>
            <a:pPr lvl="0"/>
            <a:r>
              <a:rPr lang="en-US"/>
              <a:t>Text</a:t>
            </a:r>
            <a:endParaRPr lang="en-IN"/>
          </a:p>
        </p:txBody>
      </p:sp>
      <p:sp>
        <p:nvSpPr>
          <p:cNvPr id="6" name="Chart Placeholder 4">
            <a:extLst>
              <a:ext uri="{FF2B5EF4-FFF2-40B4-BE49-F238E27FC236}">
                <a16:creationId xmlns:a16="http://schemas.microsoft.com/office/drawing/2014/main" id="{70ACF496-0266-A454-7366-EE55E050D400}"/>
              </a:ext>
            </a:extLst>
          </p:cNvPr>
          <p:cNvSpPr>
            <a:spLocks noGrp="1"/>
          </p:cNvSpPr>
          <p:nvPr>
            <p:ph type="chart" sz="quarter" idx="33"/>
          </p:nvPr>
        </p:nvSpPr>
        <p:spPr>
          <a:xfrm>
            <a:off x="433387" y="1808163"/>
            <a:ext cx="2368576" cy="2514455"/>
          </a:xfrm>
        </p:spPr>
        <p:txBody>
          <a:bodyPr/>
          <a:lstStyle/>
          <a:p>
            <a:r>
              <a:rPr lang="en-US" dirty="0"/>
              <a:t>Click icon to add chart</a:t>
            </a:r>
            <a:endParaRPr lang="en-IN" dirty="0"/>
          </a:p>
        </p:txBody>
      </p:sp>
      <p:sp>
        <p:nvSpPr>
          <p:cNvPr id="7" name="Chart Placeholder 4">
            <a:extLst>
              <a:ext uri="{FF2B5EF4-FFF2-40B4-BE49-F238E27FC236}">
                <a16:creationId xmlns:a16="http://schemas.microsoft.com/office/drawing/2014/main" id="{1416761B-5970-16C3-6789-B1950CB1DC2D}"/>
              </a:ext>
            </a:extLst>
          </p:cNvPr>
          <p:cNvSpPr>
            <a:spLocks noGrp="1"/>
          </p:cNvSpPr>
          <p:nvPr>
            <p:ph type="chart" sz="quarter" idx="34"/>
          </p:nvPr>
        </p:nvSpPr>
        <p:spPr>
          <a:xfrm>
            <a:off x="3418404" y="1808163"/>
            <a:ext cx="2368576" cy="2514455"/>
          </a:xfrm>
        </p:spPr>
        <p:txBody>
          <a:bodyPr/>
          <a:lstStyle/>
          <a:p>
            <a:r>
              <a:rPr lang="en-US" dirty="0"/>
              <a:t>Click icon to add chart</a:t>
            </a:r>
            <a:endParaRPr lang="en-IN" dirty="0"/>
          </a:p>
        </p:txBody>
      </p:sp>
      <p:sp>
        <p:nvSpPr>
          <p:cNvPr id="8" name="Chart Placeholder 4">
            <a:extLst>
              <a:ext uri="{FF2B5EF4-FFF2-40B4-BE49-F238E27FC236}">
                <a16:creationId xmlns:a16="http://schemas.microsoft.com/office/drawing/2014/main" id="{377B6D74-9675-D8B6-4A9B-5ED81CDFC8E2}"/>
              </a:ext>
            </a:extLst>
          </p:cNvPr>
          <p:cNvSpPr>
            <a:spLocks noGrp="1"/>
          </p:cNvSpPr>
          <p:nvPr>
            <p:ph type="chart" sz="quarter" idx="35"/>
          </p:nvPr>
        </p:nvSpPr>
        <p:spPr>
          <a:xfrm>
            <a:off x="6404220" y="1808163"/>
            <a:ext cx="2368576" cy="2514455"/>
          </a:xfrm>
        </p:spPr>
        <p:txBody>
          <a:bodyPr/>
          <a:lstStyle/>
          <a:p>
            <a:r>
              <a:rPr lang="en-US" dirty="0"/>
              <a:t>Click icon to add chart</a:t>
            </a:r>
            <a:endParaRPr lang="en-IN" dirty="0"/>
          </a:p>
        </p:txBody>
      </p:sp>
      <p:sp>
        <p:nvSpPr>
          <p:cNvPr id="16" name="Chart Placeholder 4">
            <a:extLst>
              <a:ext uri="{FF2B5EF4-FFF2-40B4-BE49-F238E27FC236}">
                <a16:creationId xmlns:a16="http://schemas.microsoft.com/office/drawing/2014/main" id="{7E7AAED2-ED95-E7AF-E863-5DC1D08A98E5}"/>
              </a:ext>
            </a:extLst>
          </p:cNvPr>
          <p:cNvSpPr>
            <a:spLocks noGrp="1"/>
          </p:cNvSpPr>
          <p:nvPr>
            <p:ph type="chart" sz="quarter" idx="36"/>
          </p:nvPr>
        </p:nvSpPr>
        <p:spPr>
          <a:xfrm>
            <a:off x="9390037" y="1808163"/>
            <a:ext cx="2368576" cy="2514455"/>
          </a:xfrm>
        </p:spPr>
        <p:txBody>
          <a:bodyPr/>
          <a:lstStyle/>
          <a:p>
            <a:r>
              <a:rPr lang="en-US" dirty="0"/>
              <a:t>Click icon to add chart</a:t>
            </a:r>
            <a:endParaRPr lang="en-IN" dirty="0"/>
          </a:p>
        </p:txBody>
      </p:sp>
      <p:sp>
        <p:nvSpPr>
          <p:cNvPr id="4" name="Text Placeholder 25">
            <a:extLst>
              <a:ext uri="{FF2B5EF4-FFF2-40B4-BE49-F238E27FC236}">
                <a16:creationId xmlns:a16="http://schemas.microsoft.com/office/drawing/2014/main" id="{C8AF0775-B8E8-FB53-8E49-42BD6F0E8E8E}"/>
              </a:ext>
            </a:extLst>
          </p:cNvPr>
          <p:cNvSpPr>
            <a:spLocks noGrp="1"/>
          </p:cNvSpPr>
          <p:nvPr>
            <p:ph type="body" sz="quarter" idx="29" hasCustomPrompt="1"/>
          </p:nvPr>
        </p:nvSpPr>
        <p:spPr>
          <a:xfrm>
            <a:off x="966745"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5" name="Text Placeholder 25">
            <a:extLst>
              <a:ext uri="{FF2B5EF4-FFF2-40B4-BE49-F238E27FC236}">
                <a16:creationId xmlns:a16="http://schemas.microsoft.com/office/drawing/2014/main" id="{FCC6A082-21A7-0D26-F0FE-82D9A565D5F9}"/>
              </a:ext>
            </a:extLst>
          </p:cNvPr>
          <p:cNvSpPr>
            <a:spLocks noGrp="1"/>
          </p:cNvSpPr>
          <p:nvPr>
            <p:ph type="body" sz="quarter" idx="30" hasCustomPrompt="1"/>
          </p:nvPr>
        </p:nvSpPr>
        <p:spPr>
          <a:xfrm>
            <a:off x="3951762"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15" name="Text Placeholder 25">
            <a:extLst>
              <a:ext uri="{FF2B5EF4-FFF2-40B4-BE49-F238E27FC236}">
                <a16:creationId xmlns:a16="http://schemas.microsoft.com/office/drawing/2014/main" id="{BA55C173-FA3D-8A90-8F33-635F9D9901A9}"/>
              </a:ext>
            </a:extLst>
          </p:cNvPr>
          <p:cNvSpPr>
            <a:spLocks noGrp="1"/>
          </p:cNvSpPr>
          <p:nvPr>
            <p:ph type="body" sz="quarter" idx="31" hasCustomPrompt="1"/>
          </p:nvPr>
        </p:nvSpPr>
        <p:spPr>
          <a:xfrm>
            <a:off x="6937578"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17" name="Text Placeholder 25">
            <a:extLst>
              <a:ext uri="{FF2B5EF4-FFF2-40B4-BE49-F238E27FC236}">
                <a16:creationId xmlns:a16="http://schemas.microsoft.com/office/drawing/2014/main" id="{9F9E5EF8-68C8-AFEF-4AC6-B01231CF97B7}"/>
              </a:ext>
            </a:extLst>
          </p:cNvPr>
          <p:cNvSpPr>
            <a:spLocks noGrp="1"/>
          </p:cNvSpPr>
          <p:nvPr>
            <p:ph type="body" sz="quarter" idx="32" hasCustomPrompt="1"/>
          </p:nvPr>
        </p:nvSpPr>
        <p:spPr>
          <a:xfrm>
            <a:off x="9923395" y="2414461"/>
            <a:ext cx="1301860" cy="1301860"/>
          </a:xfrm>
          <a:prstGeom prst="ellipse">
            <a:avLst/>
          </a:prstGeom>
          <a:noFill/>
        </p:spPr>
        <p:txBody>
          <a:bodyPr wrap="none" anchor="ctr" anchorCtr="0"/>
          <a:lstStyle>
            <a:lvl1pPr algn="ctr">
              <a:defRPr sz="3600" b="0" i="0">
                <a:solidFill>
                  <a:schemeClr val="accent1"/>
                </a:solidFill>
                <a:latin typeface="+mj-lt"/>
              </a:defRPr>
            </a:lvl1pPr>
          </a:lstStyle>
          <a:p>
            <a:pPr lvl="0"/>
            <a:r>
              <a:rPr lang="en-US"/>
              <a:t>##</a:t>
            </a:r>
            <a:endParaRPr lang="en-IN"/>
          </a:p>
        </p:txBody>
      </p:sp>
      <p:sp>
        <p:nvSpPr>
          <p:cNvPr id="18" name="Title 1">
            <a:extLst>
              <a:ext uri="{FF2B5EF4-FFF2-40B4-BE49-F238E27FC236}">
                <a16:creationId xmlns:a16="http://schemas.microsoft.com/office/drawing/2014/main" id="{04B34D82-C0B2-9D49-FD0F-5F831EFC857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9" name="Text Placeholder 11">
            <a:extLst>
              <a:ext uri="{FF2B5EF4-FFF2-40B4-BE49-F238E27FC236}">
                <a16:creationId xmlns:a16="http://schemas.microsoft.com/office/drawing/2014/main" id="{AD6DFA8B-B375-44CB-F795-2400C6E7766A}"/>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20" name="Text Placeholder 11">
            <a:extLst>
              <a:ext uri="{FF2B5EF4-FFF2-40B4-BE49-F238E27FC236}">
                <a16:creationId xmlns:a16="http://schemas.microsoft.com/office/drawing/2014/main" id="{D6D921DE-F283-CBF4-AE4B-846D10BC0702}"/>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2104982783"/>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hart Wide">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7" name="Chart Placeholder 4">
            <a:extLst>
              <a:ext uri="{FF2B5EF4-FFF2-40B4-BE49-F238E27FC236}">
                <a16:creationId xmlns:a16="http://schemas.microsoft.com/office/drawing/2014/main" id="{ED38EB14-0A9E-E5EF-383E-94080D7BF06A}"/>
              </a:ext>
            </a:extLst>
          </p:cNvPr>
          <p:cNvSpPr>
            <a:spLocks noGrp="1"/>
          </p:cNvSpPr>
          <p:nvPr>
            <p:ph type="chart" sz="quarter" idx="27"/>
          </p:nvPr>
        </p:nvSpPr>
        <p:spPr>
          <a:xfrm>
            <a:off x="433387" y="1814286"/>
            <a:ext cx="11323638" cy="4386487"/>
          </a:xfrm>
        </p:spPr>
        <p:txBody>
          <a:bodyPr/>
          <a:lstStyle/>
          <a:p>
            <a:r>
              <a:rPr lang="en-US" dirty="0"/>
              <a:t>Click icon to add chart</a:t>
            </a:r>
            <a:endParaRPr lang="en-IN" dirty="0"/>
          </a:p>
        </p:txBody>
      </p:sp>
      <p:sp>
        <p:nvSpPr>
          <p:cNvPr id="8" name="Text Placeholder 11">
            <a:extLst>
              <a:ext uri="{FF2B5EF4-FFF2-40B4-BE49-F238E27FC236}">
                <a16:creationId xmlns:a16="http://schemas.microsoft.com/office/drawing/2014/main" id="{0B439C32-4090-6A7A-49C3-44B4A41D712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9" name="Title 1">
            <a:extLst>
              <a:ext uri="{FF2B5EF4-FFF2-40B4-BE49-F238E27FC236}">
                <a16:creationId xmlns:a16="http://schemas.microsoft.com/office/drawing/2014/main" id="{4A4FA71C-E4B4-E0DE-A9E8-CED0FACF11B4}"/>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10" name="Text Placeholder 11">
            <a:extLst>
              <a:ext uri="{FF2B5EF4-FFF2-40B4-BE49-F238E27FC236}">
                <a16:creationId xmlns:a16="http://schemas.microsoft.com/office/drawing/2014/main" id="{0D336487-B60F-B64F-5EC9-518AD84E6852}"/>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1100750694"/>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Headline and Chart 2">
    <p:bg>
      <p:bgPr>
        <a:solidFill>
          <a:srgbClr val="D4E8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F4DC41-716A-36A3-5EF3-1A7D963527E6}"/>
              </a:ext>
            </a:extLst>
          </p:cNvPr>
          <p:cNvSpPr/>
          <p:nvPr/>
        </p:nvSpPr>
        <p:spPr>
          <a:xfrm>
            <a:off x="3006111" y="0"/>
            <a:ext cx="918588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p:nvPr>
        </p:nvSpPr>
        <p:spPr>
          <a:xfrm>
            <a:off x="3535571" y="4217675"/>
            <a:ext cx="3776472" cy="605538"/>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Click to edit Master text styles</a:t>
            </a:r>
          </a:p>
          <a:p>
            <a:pPr lvl="1"/>
            <a:r>
              <a:rPr lang="en-US"/>
              <a:t>Second level</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7962899" y="4217675"/>
            <a:ext cx="3776472" cy="605538"/>
          </a:xfrm>
        </p:spPr>
        <p:txBody>
          <a:bodyPr anchor="b"/>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8" name="Text Placeholder 15">
            <a:extLst>
              <a:ext uri="{FF2B5EF4-FFF2-40B4-BE49-F238E27FC236}">
                <a16:creationId xmlns:a16="http://schemas.microsoft.com/office/drawing/2014/main" id="{90BC3DBC-1AC9-ADEB-F159-28E2BA0064F1}"/>
              </a:ext>
            </a:extLst>
          </p:cNvPr>
          <p:cNvSpPr>
            <a:spLocks noGrp="1"/>
          </p:cNvSpPr>
          <p:nvPr>
            <p:ph type="body" sz="quarter" idx="15" hasCustomPrompt="1"/>
          </p:nvPr>
        </p:nvSpPr>
        <p:spPr>
          <a:xfrm>
            <a:off x="3535571" y="4978400"/>
            <a:ext cx="3776472" cy="12223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a:t>
            </a:r>
          </a:p>
        </p:txBody>
      </p:sp>
      <p:sp>
        <p:nvSpPr>
          <p:cNvPr id="30" name="Text Placeholder 15">
            <a:extLst>
              <a:ext uri="{FF2B5EF4-FFF2-40B4-BE49-F238E27FC236}">
                <a16:creationId xmlns:a16="http://schemas.microsoft.com/office/drawing/2014/main" id="{0F29468E-4AE7-66CC-3378-4B14B781E176}"/>
              </a:ext>
            </a:extLst>
          </p:cNvPr>
          <p:cNvSpPr>
            <a:spLocks noGrp="1"/>
          </p:cNvSpPr>
          <p:nvPr>
            <p:ph type="body" sz="quarter" idx="31" hasCustomPrompt="1"/>
          </p:nvPr>
        </p:nvSpPr>
        <p:spPr>
          <a:xfrm>
            <a:off x="7962899" y="4978400"/>
            <a:ext cx="3776472" cy="1222374"/>
          </a:xfr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lvl="0"/>
            <a:r>
              <a:rPr lang="en-US"/>
              <a:t>Place text here</a:t>
            </a:r>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sz="3200"/>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4" name="Chart Placeholder 3">
            <a:extLst>
              <a:ext uri="{FF2B5EF4-FFF2-40B4-BE49-F238E27FC236}">
                <a16:creationId xmlns:a16="http://schemas.microsoft.com/office/drawing/2014/main" id="{9B3F6040-FB56-8178-637E-25E9C2C77CCF}"/>
              </a:ext>
            </a:extLst>
          </p:cNvPr>
          <p:cNvSpPr>
            <a:spLocks noGrp="1"/>
          </p:cNvSpPr>
          <p:nvPr>
            <p:ph type="chart" sz="quarter" idx="32"/>
          </p:nvPr>
        </p:nvSpPr>
        <p:spPr>
          <a:xfrm>
            <a:off x="3535571" y="1376363"/>
            <a:ext cx="3775075" cy="2686125"/>
          </a:xfrm>
        </p:spPr>
        <p:txBody>
          <a:bodyPr/>
          <a:lstStyle/>
          <a:p>
            <a:r>
              <a:rPr lang="en-US" dirty="0"/>
              <a:t>Click icon to add chart</a:t>
            </a:r>
            <a:endParaRPr lang="en-IN" dirty="0"/>
          </a:p>
        </p:txBody>
      </p:sp>
      <p:sp>
        <p:nvSpPr>
          <p:cNvPr id="7" name="Chart Placeholder 3">
            <a:extLst>
              <a:ext uri="{FF2B5EF4-FFF2-40B4-BE49-F238E27FC236}">
                <a16:creationId xmlns:a16="http://schemas.microsoft.com/office/drawing/2014/main" id="{5A5CD777-FDBC-9E5B-C275-295345EE214C}"/>
              </a:ext>
            </a:extLst>
          </p:cNvPr>
          <p:cNvSpPr>
            <a:spLocks noGrp="1"/>
          </p:cNvSpPr>
          <p:nvPr>
            <p:ph type="chart" sz="quarter" idx="33"/>
          </p:nvPr>
        </p:nvSpPr>
        <p:spPr>
          <a:xfrm>
            <a:off x="7962899" y="1376363"/>
            <a:ext cx="3775075" cy="2686125"/>
          </a:xfrm>
        </p:spPr>
        <p:txBody>
          <a:bodyPr/>
          <a:lstStyle/>
          <a:p>
            <a:r>
              <a:rPr lang="en-US" dirty="0"/>
              <a:t>Click icon to add chart</a:t>
            </a:r>
            <a:endParaRPr lang="en-IN" dirty="0"/>
          </a:p>
        </p:txBody>
      </p:sp>
    </p:spTree>
    <p:extLst>
      <p:ext uri="{BB962C8B-B14F-4D97-AF65-F5344CB8AC3E}">
        <p14:creationId xmlns:p14="http://schemas.microsoft.com/office/powerpoint/2010/main" val="3502969041"/>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HierarchyBoxes-Edi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20" name="Text Placeholder 13">
            <a:extLst>
              <a:ext uri="{FF2B5EF4-FFF2-40B4-BE49-F238E27FC236}">
                <a16:creationId xmlns:a16="http://schemas.microsoft.com/office/drawing/2014/main" id="{62A59B40-097E-B161-0F09-8485E96F71E4}"/>
              </a:ext>
            </a:extLst>
          </p:cNvPr>
          <p:cNvSpPr>
            <a:spLocks noGrp="1"/>
          </p:cNvSpPr>
          <p:nvPr>
            <p:ph type="body" sz="quarter" idx="25" hasCustomPrompt="1"/>
          </p:nvPr>
        </p:nvSpPr>
        <p:spPr>
          <a:xfrm>
            <a:off x="43497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2" name="Text Placeholder 13">
            <a:extLst>
              <a:ext uri="{FF2B5EF4-FFF2-40B4-BE49-F238E27FC236}">
                <a16:creationId xmlns:a16="http://schemas.microsoft.com/office/drawing/2014/main" id="{046D7C2C-6986-5D86-7D50-709CBBF058E5}"/>
              </a:ext>
            </a:extLst>
          </p:cNvPr>
          <p:cNvSpPr>
            <a:spLocks noGrp="1"/>
          </p:cNvSpPr>
          <p:nvPr>
            <p:ph type="body" sz="quarter" idx="38" hasCustomPrompt="1"/>
          </p:nvPr>
        </p:nvSpPr>
        <p:spPr>
          <a:xfrm>
            <a:off x="4026244" y="1348894"/>
            <a:ext cx="4139511" cy="554467"/>
          </a:xfrm>
          <a:solidFill>
            <a:srgbClr val="026AFE"/>
          </a:solidFill>
        </p:spPr>
        <p:txBody>
          <a:bodyPr lIns="137160" rIns="137160" anchor="ctr"/>
          <a:lstStyle>
            <a:lvl1pPr marL="0" indent="0" algn="ctr">
              <a:spcBef>
                <a:spcPts val="0"/>
              </a:spcBef>
              <a:buFont typeface="Arial" panose="020B0604020202020204" pitchFamily="34" charset="0"/>
              <a:buNone/>
              <a:defRPr sz="18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Top Hierarchy Here</a:t>
            </a:r>
          </a:p>
        </p:txBody>
      </p:sp>
      <p:sp>
        <p:nvSpPr>
          <p:cNvPr id="25" name="Text Placeholder 13">
            <a:extLst>
              <a:ext uri="{FF2B5EF4-FFF2-40B4-BE49-F238E27FC236}">
                <a16:creationId xmlns:a16="http://schemas.microsoft.com/office/drawing/2014/main" id="{938B4BEE-DEE1-CF65-3705-E395098947AF}"/>
              </a:ext>
            </a:extLst>
          </p:cNvPr>
          <p:cNvSpPr>
            <a:spLocks noGrp="1"/>
          </p:cNvSpPr>
          <p:nvPr>
            <p:ph type="body" sz="quarter" idx="39" hasCustomPrompt="1"/>
          </p:nvPr>
        </p:nvSpPr>
        <p:spPr>
          <a:xfrm>
            <a:off x="331025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6" name="Text Placeholder 13">
            <a:extLst>
              <a:ext uri="{FF2B5EF4-FFF2-40B4-BE49-F238E27FC236}">
                <a16:creationId xmlns:a16="http://schemas.microsoft.com/office/drawing/2014/main" id="{4C6B78BF-46BA-EE63-1307-8DF604D24B8C}"/>
              </a:ext>
            </a:extLst>
          </p:cNvPr>
          <p:cNvSpPr>
            <a:spLocks noGrp="1"/>
          </p:cNvSpPr>
          <p:nvPr>
            <p:ph type="body" sz="quarter" idx="40" hasCustomPrompt="1"/>
          </p:nvPr>
        </p:nvSpPr>
        <p:spPr>
          <a:xfrm>
            <a:off x="617537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7" name="Text Placeholder 13">
            <a:extLst>
              <a:ext uri="{FF2B5EF4-FFF2-40B4-BE49-F238E27FC236}">
                <a16:creationId xmlns:a16="http://schemas.microsoft.com/office/drawing/2014/main" id="{C7272FB7-D26E-F82A-C4F6-BF99157F14B3}"/>
              </a:ext>
            </a:extLst>
          </p:cNvPr>
          <p:cNvSpPr>
            <a:spLocks noGrp="1"/>
          </p:cNvSpPr>
          <p:nvPr>
            <p:ph type="body" sz="quarter" idx="41" hasCustomPrompt="1"/>
          </p:nvPr>
        </p:nvSpPr>
        <p:spPr>
          <a:xfrm>
            <a:off x="9050655" y="2460566"/>
            <a:ext cx="2703006" cy="759390"/>
          </a:xfrm>
          <a:solidFill>
            <a:srgbClr val="000018"/>
          </a:solidFill>
        </p:spPr>
        <p:txBody>
          <a:bodyPr lIns="137160" rIns="137160" anchor="ctr"/>
          <a:lstStyle>
            <a:lvl1pPr marL="0" indent="0" algn="ctr">
              <a:spcBef>
                <a:spcPts val="0"/>
              </a:spcBef>
              <a:buFont typeface="Arial" panose="020B0604020202020204" pitchFamily="34" charset="0"/>
              <a:buNone/>
              <a:defRPr sz="1600" b="0">
                <a:solidFill>
                  <a:srgbClr val="FFFFFF"/>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Second</a:t>
            </a:r>
            <a:br>
              <a:rPr lang="en-US" dirty="0"/>
            </a:br>
            <a:r>
              <a:rPr lang="en-US" dirty="0"/>
              <a:t>Hierarchy Here</a:t>
            </a:r>
          </a:p>
        </p:txBody>
      </p:sp>
      <p:sp>
        <p:nvSpPr>
          <p:cNvPr id="28" name="Text Placeholder 13">
            <a:extLst>
              <a:ext uri="{FF2B5EF4-FFF2-40B4-BE49-F238E27FC236}">
                <a16:creationId xmlns:a16="http://schemas.microsoft.com/office/drawing/2014/main" id="{05CBB894-7421-325B-C5AC-74B934A68F64}"/>
              </a:ext>
            </a:extLst>
          </p:cNvPr>
          <p:cNvSpPr>
            <a:spLocks noGrp="1"/>
          </p:cNvSpPr>
          <p:nvPr>
            <p:ph type="body" sz="quarter" idx="42" hasCustomPrompt="1"/>
          </p:nvPr>
        </p:nvSpPr>
        <p:spPr>
          <a:xfrm>
            <a:off x="905065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29" name="Text Placeholder 13">
            <a:extLst>
              <a:ext uri="{FF2B5EF4-FFF2-40B4-BE49-F238E27FC236}">
                <a16:creationId xmlns:a16="http://schemas.microsoft.com/office/drawing/2014/main" id="{01394CBE-8D3B-C536-38D9-3589E56BBAAD}"/>
              </a:ext>
            </a:extLst>
          </p:cNvPr>
          <p:cNvSpPr>
            <a:spLocks noGrp="1"/>
          </p:cNvSpPr>
          <p:nvPr>
            <p:ph type="body" sz="quarter" idx="43" hasCustomPrompt="1"/>
          </p:nvPr>
        </p:nvSpPr>
        <p:spPr>
          <a:xfrm>
            <a:off x="617537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30" name="Text Placeholder 13">
            <a:extLst>
              <a:ext uri="{FF2B5EF4-FFF2-40B4-BE49-F238E27FC236}">
                <a16:creationId xmlns:a16="http://schemas.microsoft.com/office/drawing/2014/main" id="{A24E8E2B-EC67-FB83-A4EF-D4A9AD3571D3}"/>
              </a:ext>
            </a:extLst>
          </p:cNvPr>
          <p:cNvSpPr>
            <a:spLocks noGrp="1"/>
          </p:cNvSpPr>
          <p:nvPr>
            <p:ph type="body" sz="quarter" idx="44" hasCustomPrompt="1"/>
          </p:nvPr>
        </p:nvSpPr>
        <p:spPr>
          <a:xfrm>
            <a:off x="330009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32" name="Text Placeholder 13">
            <a:extLst>
              <a:ext uri="{FF2B5EF4-FFF2-40B4-BE49-F238E27FC236}">
                <a16:creationId xmlns:a16="http://schemas.microsoft.com/office/drawing/2014/main" id="{5ED6C816-9BA6-9F53-0677-E25A205718B1}"/>
              </a:ext>
            </a:extLst>
          </p:cNvPr>
          <p:cNvSpPr>
            <a:spLocks noGrp="1"/>
          </p:cNvSpPr>
          <p:nvPr>
            <p:ph type="body" sz="quarter" idx="45" hasCustomPrompt="1"/>
          </p:nvPr>
        </p:nvSpPr>
        <p:spPr>
          <a:xfrm>
            <a:off x="434975" y="3554001"/>
            <a:ext cx="2703006" cy="759390"/>
          </a:xfrm>
          <a:solidFill>
            <a:srgbClr val="D4E8FF"/>
          </a:solidFill>
        </p:spPr>
        <p:txBody>
          <a:bodyPr lIns="137160" rIns="137160" anchor="ctr"/>
          <a:lstStyle>
            <a:lvl1pPr marL="0" indent="0" algn="ctr">
              <a:spcBef>
                <a:spcPts val="0"/>
              </a:spcBef>
              <a:buFont typeface="Arial" panose="020B0604020202020204" pitchFamily="34" charset="0"/>
              <a:buNone/>
              <a:defRPr sz="1600" b="0">
                <a:solidFill>
                  <a:srgbClr val="026AFE"/>
                </a:solidFill>
                <a:latin typeface="+mj-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 Third</a:t>
            </a:r>
            <a:br>
              <a:rPr lang="en-US" dirty="0"/>
            </a:br>
            <a:r>
              <a:rPr lang="en-US" dirty="0"/>
              <a:t>Hierarchy Here</a:t>
            </a:r>
          </a:p>
        </p:txBody>
      </p:sp>
      <p:sp>
        <p:nvSpPr>
          <p:cNvPr id="33" name="Text Placeholder 13">
            <a:extLst>
              <a:ext uri="{FF2B5EF4-FFF2-40B4-BE49-F238E27FC236}">
                <a16:creationId xmlns:a16="http://schemas.microsoft.com/office/drawing/2014/main" id="{4E615DB6-D7A0-7B9E-CFCC-CB24AEE44EA8}"/>
              </a:ext>
            </a:extLst>
          </p:cNvPr>
          <p:cNvSpPr>
            <a:spLocks noGrp="1"/>
          </p:cNvSpPr>
          <p:nvPr>
            <p:ph type="body" sz="quarter" idx="46" hasCustomPrompt="1"/>
          </p:nvPr>
        </p:nvSpPr>
        <p:spPr>
          <a:xfrm>
            <a:off x="434975"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
        <p:nvSpPr>
          <p:cNvPr id="40" name="Text Placeholder 13">
            <a:extLst>
              <a:ext uri="{FF2B5EF4-FFF2-40B4-BE49-F238E27FC236}">
                <a16:creationId xmlns:a16="http://schemas.microsoft.com/office/drawing/2014/main" id="{C55A2CD0-E4C2-3083-0715-BFFE276F8DA1}"/>
              </a:ext>
            </a:extLst>
          </p:cNvPr>
          <p:cNvSpPr>
            <a:spLocks noGrp="1"/>
          </p:cNvSpPr>
          <p:nvPr>
            <p:ph type="body" sz="quarter" idx="47" hasCustomPrompt="1"/>
          </p:nvPr>
        </p:nvSpPr>
        <p:spPr>
          <a:xfrm>
            <a:off x="3299198"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
        <p:nvSpPr>
          <p:cNvPr id="49" name="Text Placeholder 13">
            <a:extLst>
              <a:ext uri="{FF2B5EF4-FFF2-40B4-BE49-F238E27FC236}">
                <a16:creationId xmlns:a16="http://schemas.microsoft.com/office/drawing/2014/main" id="{45A268E9-4EA0-E711-CDEB-C3158F2C0317}"/>
              </a:ext>
            </a:extLst>
          </p:cNvPr>
          <p:cNvSpPr>
            <a:spLocks noGrp="1"/>
          </p:cNvSpPr>
          <p:nvPr>
            <p:ph type="body" sz="quarter" idx="48" hasCustomPrompt="1"/>
          </p:nvPr>
        </p:nvSpPr>
        <p:spPr>
          <a:xfrm>
            <a:off x="6189798"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
        <p:nvSpPr>
          <p:cNvPr id="50" name="Text Placeholder 13">
            <a:extLst>
              <a:ext uri="{FF2B5EF4-FFF2-40B4-BE49-F238E27FC236}">
                <a16:creationId xmlns:a16="http://schemas.microsoft.com/office/drawing/2014/main" id="{E0DE2EAA-6C64-D955-4172-7BC22FFCD005}"/>
              </a:ext>
            </a:extLst>
          </p:cNvPr>
          <p:cNvSpPr>
            <a:spLocks noGrp="1"/>
          </p:cNvSpPr>
          <p:nvPr>
            <p:ph type="body" sz="quarter" idx="49" hasCustomPrompt="1"/>
          </p:nvPr>
        </p:nvSpPr>
        <p:spPr>
          <a:xfrm>
            <a:off x="9054021" y="4651280"/>
            <a:ext cx="2703006" cy="1709337"/>
          </a:xfrm>
          <a:solidFill>
            <a:srgbClr val="F2F2F2"/>
          </a:solidFill>
        </p:spPr>
        <p:txBody>
          <a:bodyPr lIns="137160" rIns="137160" anchor="ctr"/>
          <a:lstStyle>
            <a:lvl1pPr marL="285750" indent="-285750" algn="l">
              <a:spcBef>
                <a:spcPts val="0"/>
              </a:spcBef>
              <a:buClr>
                <a:srgbClr val="000018"/>
              </a:buClr>
              <a:buFont typeface="Arial" panose="020B0604020202020204" pitchFamily="34" charset="0"/>
              <a:buChar char="•"/>
              <a:defRPr sz="1600" b="0">
                <a:solidFill>
                  <a:srgbClr val="000018"/>
                </a:solidFill>
                <a:latin typeface="+mn-lt"/>
              </a:defRPr>
            </a:lvl1pPr>
            <a:lvl2pPr marL="0" indent="0">
              <a:spcBef>
                <a:spcPts val="0"/>
              </a:spcBef>
              <a:buNone/>
              <a:defRPr sz="1600" b="1">
                <a:solidFill>
                  <a:srgbClr val="FFFFFF"/>
                </a:solidFill>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dirty="0"/>
              <a:t>Place</a:t>
            </a:r>
          </a:p>
          <a:p>
            <a:pPr lvl="0"/>
            <a:r>
              <a:rPr lang="en-US" dirty="0"/>
              <a:t>Fourth</a:t>
            </a:r>
          </a:p>
          <a:p>
            <a:pPr lvl="0"/>
            <a:r>
              <a:rPr lang="en-US" dirty="0"/>
              <a:t>Level</a:t>
            </a:r>
          </a:p>
          <a:p>
            <a:pPr lvl="0"/>
            <a:r>
              <a:rPr lang="en-US" dirty="0"/>
              <a:t>Hierarchy</a:t>
            </a:r>
          </a:p>
          <a:p>
            <a:pPr lvl="0"/>
            <a:r>
              <a:rPr lang="en-US" dirty="0"/>
              <a:t>Here</a:t>
            </a:r>
          </a:p>
        </p:txBody>
      </p:sp>
    </p:spTree>
    <p:extLst>
      <p:ext uri="{BB962C8B-B14F-4D97-AF65-F5344CB8AC3E}">
        <p14:creationId xmlns:p14="http://schemas.microsoft.com/office/powerpoint/2010/main" val="318468662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729B-39B2-C064-0564-2ACAAFF954B3}"/>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4" name="Footer Placeholder 3">
            <a:extLst>
              <a:ext uri="{FF2B5EF4-FFF2-40B4-BE49-F238E27FC236}">
                <a16:creationId xmlns:a16="http://schemas.microsoft.com/office/drawing/2014/main" id="{BFD56A4D-1A1A-435E-078B-76602D663C7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8C5A891-C6AE-48A2-9439-F3CCA981F1B8}"/>
              </a:ext>
            </a:extLst>
          </p:cNvPr>
          <p:cNvSpPr>
            <a:spLocks noGrp="1"/>
          </p:cNvSpPr>
          <p:nvPr>
            <p:ph type="sldNum" sz="quarter" idx="12"/>
          </p:nvPr>
        </p:nvSpPr>
        <p:spPr/>
        <p:txBody>
          <a:bodyPr/>
          <a:lstStyle/>
          <a:p>
            <a:fld id="{A8FF51A7-25A7-4852-BE37-F3EACC5F445E}" type="slidenum">
              <a:rPr lang="en-US" smtClean="0"/>
              <a:t>‹#›</a:t>
            </a:fld>
            <a:endParaRPr lang="en-US" dirty="0"/>
          </a:p>
        </p:txBody>
      </p:sp>
      <p:sp>
        <p:nvSpPr>
          <p:cNvPr id="7" name="Text Placeholder 11">
            <a:extLst>
              <a:ext uri="{FF2B5EF4-FFF2-40B4-BE49-F238E27FC236}">
                <a16:creationId xmlns:a16="http://schemas.microsoft.com/office/drawing/2014/main" id="{60F4D294-DFEC-5D49-1CBF-91DCDBFC8883}"/>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6" name="Text Placeholder 11">
            <a:extLst>
              <a:ext uri="{FF2B5EF4-FFF2-40B4-BE49-F238E27FC236}">
                <a16:creationId xmlns:a16="http://schemas.microsoft.com/office/drawing/2014/main" id="{4E98DDA1-4406-FD91-629A-1D86B7E701E6}"/>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16355488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Blank Light">
    <p:bg>
      <p:bgRef idx="1001">
        <a:schemeClr val="bg1"/>
      </p:bgRef>
    </p:bg>
    <p:spTree>
      <p:nvGrpSpPr>
        <p:cNvPr id="1" name=""/>
        <p:cNvGrpSpPr/>
        <p:nvPr/>
      </p:nvGrpSpPr>
      <p:grpSpPr>
        <a:xfrm>
          <a:off x="0" y="0"/>
          <a:ext cx="0" cy="0"/>
          <a:chOff x="0" y="0"/>
          <a:chExt cx="0" cy="0"/>
        </a:xfrm>
      </p:grpSpPr>
      <p:cxnSp>
        <p:nvCxnSpPr>
          <p:cNvPr id="102" name="Straight Connector 101">
            <a:extLst>
              <a:ext uri="{FF2B5EF4-FFF2-40B4-BE49-F238E27FC236}">
                <a16:creationId xmlns:a16="http://schemas.microsoft.com/office/drawing/2014/main" id="{12D14CCA-FD04-B6E4-6E37-9DA60AB68C32}"/>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62E82F1-BB31-D8FB-78E1-938AF5149009}"/>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8D553A8B-CAD9-B49B-E387-09456FF6CDB6}"/>
              </a:ext>
            </a:extLst>
          </p:cNvPr>
          <p:cNvSpPr>
            <a:spLocks noGrp="1"/>
          </p:cNvSpPr>
          <p:nvPr>
            <p:ph type="ftr" sz="quarter" idx="11"/>
          </p:nvPr>
        </p:nvSpPr>
        <p:spPr>
          <a:xfrm>
            <a:off x="7981950" y="6527800"/>
            <a:ext cx="3775075" cy="219076"/>
          </a:xfrm>
        </p:spPr>
        <p:txBody>
          <a:bodyPr/>
          <a:lstStyle/>
          <a:p>
            <a:endParaRPr lang="en-US" dirty="0"/>
          </a:p>
        </p:txBody>
      </p:sp>
      <p:sp>
        <p:nvSpPr>
          <p:cNvPr id="3" name="Slide Number Placeholder 4">
            <a:extLst>
              <a:ext uri="{FF2B5EF4-FFF2-40B4-BE49-F238E27FC236}">
                <a16:creationId xmlns:a16="http://schemas.microsoft.com/office/drawing/2014/main" id="{52EB5839-1531-919E-47E7-A770ADF614A0}"/>
              </a:ext>
            </a:extLst>
          </p:cNvPr>
          <p:cNvSpPr>
            <a:spLocks noGrp="1"/>
          </p:cNvSpPr>
          <p:nvPr>
            <p:ph type="sldNum" sz="quarter" idx="12"/>
          </p:nvPr>
        </p:nvSpPr>
        <p:spPr>
          <a:xfrm>
            <a:off x="11757025" y="6527008"/>
            <a:ext cx="215900" cy="220661"/>
          </a:xfrm>
        </p:spPr>
        <p:txBody>
          <a:bodyPr/>
          <a:lstStyle/>
          <a:p>
            <a:fld id="{A8FF51A7-25A7-4852-BE37-F3EACC5F445E}" type="slidenum">
              <a:rPr lang="en-US" smtClean="0"/>
              <a:t>‹#›</a:t>
            </a:fld>
            <a:endParaRPr lang="en-US" dirty="0"/>
          </a:p>
        </p:txBody>
      </p:sp>
      <p:sp>
        <p:nvSpPr>
          <p:cNvPr id="4" name="Text Placeholder 11">
            <a:extLst>
              <a:ext uri="{FF2B5EF4-FFF2-40B4-BE49-F238E27FC236}">
                <a16:creationId xmlns:a16="http://schemas.microsoft.com/office/drawing/2014/main" id="{166A95DC-E80A-6305-1211-C2000F977C06}"/>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Tree>
    <p:extLst>
      <p:ext uri="{BB962C8B-B14F-4D97-AF65-F5344CB8AC3E}">
        <p14:creationId xmlns:p14="http://schemas.microsoft.com/office/powerpoint/2010/main" val="2739507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Photo Collage_Option1">
    <p:bg>
      <p:bgPr>
        <a:solidFill>
          <a:schemeClr val="accent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92" name="Picture Placeholder 31">
            <a:extLst>
              <a:ext uri="{FF2B5EF4-FFF2-40B4-BE49-F238E27FC236}">
                <a16:creationId xmlns:a16="http://schemas.microsoft.com/office/drawing/2014/main" id="{B556503C-03A9-1C3A-EE40-0C08884B0D2C}"/>
              </a:ext>
            </a:extLst>
          </p:cNvPr>
          <p:cNvSpPr>
            <a:spLocks noGrp="1"/>
          </p:cNvSpPr>
          <p:nvPr>
            <p:ph type="pic" sz="quarter" idx="58"/>
          </p:nvPr>
        </p:nvSpPr>
        <p:spPr>
          <a:xfrm>
            <a:off x="3275075" y="5366214"/>
            <a:ext cx="2691290" cy="976746"/>
          </a:xfrm>
          <a:solidFill>
            <a:schemeClr val="bg1">
              <a:lumMod val="95000"/>
            </a:schemeClr>
          </a:solidFill>
        </p:spPr>
        <p:txBody>
          <a:bodyPr/>
          <a:lstStyle/>
          <a:p>
            <a:r>
              <a:rPr lang="en-US" dirty="0"/>
              <a:t>Click icon to add picture</a:t>
            </a:r>
            <a:endParaRPr lang="en-IN" dirty="0"/>
          </a:p>
        </p:txBody>
      </p:sp>
      <p:sp>
        <p:nvSpPr>
          <p:cNvPr id="84" name="Picture Placeholder 31">
            <a:extLst>
              <a:ext uri="{FF2B5EF4-FFF2-40B4-BE49-F238E27FC236}">
                <a16:creationId xmlns:a16="http://schemas.microsoft.com/office/drawing/2014/main" id="{4254DE0B-E79C-D1F2-677F-3E96FF14C427}"/>
              </a:ext>
            </a:extLst>
          </p:cNvPr>
          <p:cNvSpPr>
            <a:spLocks noGrp="1"/>
          </p:cNvSpPr>
          <p:nvPr>
            <p:ph type="pic" sz="quarter" idx="59"/>
          </p:nvPr>
        </p:nvSpPr>
        <p:spPr>
          <a:xfrm>
            <a:off x="434990" y="1756755"/>
            <a:ext cx="2691290" cy="2177586"/>
          </a:xfrm>
          <a:solidFill>
            <a:schemeClr val="bg1">
              <a:lumMod val="95000"/>
            </a:schemeClr>
          </a:solidFill>
        </p:spPr>
        <p:txBody>
          <a:bodyPr/>
          <a:lstStyle/>
          <a:p>
            <a:r>
              <a:rPr lang="en-US" dirty="0"/>
              <a:t>Click icon to add picture</a:t>
            </a:r>
            <a:endParaRPr lang="en-IN" dirty="0"/>
          </a:p>
        </p:txBody>
      </p:sp>
      <p:sp>
        <p:nvSpPr>
          <p:cNvPr id="2" name="Picture Placeholder 31">
            <a:extLst>
              <a:ext uri="{FF2B5EF4-FFF2-40B4-BE49-F238E27FC236}">
                <a16:creationId xmlns:a16="http://schemas.microsoft.com/office/drawing/2014/main" id="{E21D5712-52C1-8B49-43DF-156B1EC6CF35}"/>
              </a:ext>
            </a:extLst>
          </p:cNvPr>
          <p:cNvSpPr>
            <a:spLocks noGrp="1"/>
          </p:cNvSpPr>
          <p:nvPr>
            <p:ph type="pic" sz="quarter" idx="60"/>
          </p:nvPr>
        </p:nvSpPr>
        <p:spPr>
          <a:xfrm>
            <a:off x="3275075" y="1756751"/>
            <a:ext cx="2691290" cy="3460500"/>
          </a:xfrm>
          <a:solidFill>
            <a:schemeClr val="bg1">
              <a:lumMod val="95000"/>
            </a:schemeClr>
          </a:solidFill>
        </p:spPr>
        <p:txBody>
          <a:bodyPr/>
          <a:lstStyle/>
          <a:p>
            <a:r>
              <a:rPr lang="en-US" dirty="0"/>
              <a:t>Click icon to add picture</a:t>
            </a:r>
            <a:endParaRPr lang="en-IN" dirty="0"/>
          </a:p>
        </p:txBody>
      </p:sp>
      <p:sp>
        <p:nvSpPr>
          <p:cNvPr id="3" name="Picture Placeholder 31">
            <a:extLst>
              <a:ext uri="{FF2B5EF4-FFF2-40B4-BE49-F238E27FC236}">
                <a16:creationId xmlns:a16="http://schemas.microsoft.com/office/drawing/2014/main" id="{F54E1582-468C-7CC8-7B8C-E5489F13E8FB}"/>
              </a:ext>
            </a:extLst>
          </p:cNvPr>
          <p:cNvSpPr>
            <a:spLocks noGrp="1"/>
          </p:cNvSpPr>
          <p:nvPr>
            <p:ph type="pic" sz="quarter" idx="61"/>
          </p:nvPr>
        </p:nvSpPr>
        <p:spPr>
          <a:xfrm>
            <a:off x="434990" y="4098016"/>
            <a:ext cx="2691290" cy="2244947"/>
          </a:xfrm>
          <a:solidFill>
            <a:schemeClr val="bg1">
              <a:lumMod val="95000"/>
            </a:schemeClr>
          </a:solidFill>
        </p:spPr>
        <p:txBody>
          <a:bodyPr/>
          <a:lstStyle/>
          <a:p>
            <a:r>
              <a:rPr lang="en-US" dirty="0"/>
              <a:t>Click icon to add picture</a:t>
            </a:r>
            <a:endParaRPr lang="en-IN" dirty="0"/>
          </a:p>
        </p:txBody>
      </p:sp>
      <p:sp>
        <p:nvSpPr>
          <p:cNvPr id="89" name="Picture Placeholder 31">
            <a:extLst>
              <a:ext uri="{FF2B5EF4-FFF2-40B4-BE49-F238E27FC236}">
                <a16:creationId xmlns:a16="http://schemas.microsoft.com/office/drawing/2014/main" id="{CE8D5641-9361-3DC0-09B5-0E9A1589ACF1}"/>
              </a:ext>
            </a:extLst>
          </p:cNvPr>
          <p:cNvSpPr>
            <a:spLocks noGrp="1"/>
          </p:cNvSpPr>
          <p:nvPr>
            <p:ph type="pic" sz="quarter" idx="62"/>
          </p:nvPr>
        </p:nvSpPr>
        <p:spPr>
          <a:xfrm>
            <a:off x="6115160" y="1756755"/>
            <a:ext cx="5641293" cy="1672246"/>
          </a:xfrm>
          <a:solidFill>
            <a:schemeClr val="bg1">
              <a:lumMod val="95000"/>
            </a:schemeClr>
          </a:solidFill>
        </p:spPr>
        <p:txBody>
          <a:bodyPr/>
          <a:lstStyle/>
          <a:p>
            <a:r>
              <a:rPr lang="en-US" dirty="0"/>
              <a:t>Click icon to add picture</a:t>
            </a:r>
            <a:endParaRPr lang="en-IN" dirty="0"/>
          </a:p>
        </p:txBody>
      </p:sp>
      <p:sp>
        <p:nvSpPr>
          <p:cNvPr id="93" name="Picture Placeholder 31">
            <a:extLst>
              <a:ext uri="{FF2B5EF4-FFF2-40B4-BE49-F238E27FC236}">
                <a16:creationId xmlns:a16="http://schemas.microsoft.com/office/drawing/2014/main" id="{F813414F-E5A0-B176-C9AA-0C5BE0EFCFDD}"/>
              </a:ext>
            </a:extLst>
          </p:cNvPr>
          <p:cNvSpPr>
            <a:spLocks noGrp="1"/>
          </p:cNvSpPr>
          <p:nvPr>
            <p:ph type="pic" sz="quarter" idx="63"/>
          </p:nvPr>
        </p:nvSpPr>
        <p:spPr>
          <a:xfrm>
            <a:off x="6115160" y="3593492"/>
            <a:ext cx="2430760" cy="2749467"/>
          </a:xfrm>
          <a:solidFill>
            <a:schemeClr val="bg1">
              <a:lumMod val="95000"/>
            </a:schemeClr>
          </a:solidFill>
        </p:spPr>
        <p:txBody>
          <a:bodyPr/>
          <a:lstStyle/>
          <a:p>
            <a:r>
              <a:rPr lang="en-US" dirty="0"/>
              <a:t>Click icon to add picture</a:t>
            </a:r>
            <a:endParaRPr lang="en-IN" dirty="0"/>
          </a:p>
        </p:txBody>
      </p:sp>
      <p:sp>
        <p:nvSpPr>
          <p:cNvPr id="95" name="Picture Placeholder 31">
            <a:extLst>
              <a:ext uri="{FF2B5EF4-FFF2-40B4-BE49-F238E27FC236}">
                <a16:creationId xmlns:a16="http://schemas.microsoft.com/office/drawing/2014/main" id="{353BDFB7-9921-0F61-530E-B3993EBAC17A}"/>
              </a:ext>
            </a:extLst>
          </p:cNvPr>
          <p:cNvSpPr>
            <a:spLocks noGrp="1"/>
          </p:cNvSpPr>
          <p:nvPr>
            <p:ph type="pic" sz="quarter" idx="64"/>
          </p:nvPr>
        </p:nvSpPr>
        <p:spPr>
          <a:xfrm>
            <a:off x="8694715" y="3593492"/>
            <a:ext cx="3061738" cy="2749467"/>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37606150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Photo Collage_Option2">
    <p:bg>
      <p:bgPr>
        <a:solidFill>
          <a:srgbClr val="000018"/>
        </a:solidFill>
        <a:effectLst/>
      </p:bgPr>
    </p:bg>
    <p:spTree>
      <p:nvGrpSpPr>
        <p:cNvPr id="1" name=""/>
        <p:cNvGrpSpPr/>
        <p:nvPr/>
      </p:nvGrpSpPr>
      <p:grpSpPr>
        <a:xfrm>
          <a:off x="0" y="0"/>
          <a:ext cx="0" cy="0"/>
          <a:chOff x="0" y="0"/>
          <a:chExt cx="0" cy="0"/>
        </a:xfrm>
      </p:grpSpPr>
      <p:sp>
        <p:nvSpPr>
          <p:cNvPr id="11" name="Picture Placeholder 31">
            <a:extLst>
              <a:ext uri="{FF2B5EF4-FFF2-40B4-BE49-F238E27FC236}">
                <a16:creationId xmlns:a16="http://schemas.microsoft.com/office/drawing/2014/main" id="{2F8BB16F-5B03-BCCE-7C1F-8EC83A09C2B7}"/>
              </a:ext>
            </a:extLst>
          </p:cNvPr>
          <p:cNvSpPr>
            <a:spLocks noGrp="1"/>
          </p:cNvSpPr>
          <p:nvPr>
            <p:ph type="pic" sz="quarter" idx="63"/>
          </p:nvPr>
        </p:nvSpPr>
        <p:spPr>
          <a:xfrm>
            <a:off x="5890828" y="3482636"/>
            <a:ext cx="2414972" cy="3375364"/>
          </a:xfrm>
          <a:solidFill>
            <a:schemeClr val="bg1">
              <a:lumMod val="95000"/>
            </a:schemeClr>
          </a:solidFill>
        </p:spPr>
        <p:txBody>
          <a:bodyPr/>
          <a:lstStyle/>
          <a:p>
            <a:r>
              <a:rPr lang="en-US" dirty="0"/>
              <a:t>Click icon to add picture</a:t>
            </a:r>
            <a:endParaRPr lang="en-IN" dirty="0"/>
          </a:p>
        </p:txBody>
      </p:sp>
      <p:sp>
        <p:nvSpPr>
          <p:cNvPr id="16" name="Picture Placeholder 31">
            <a:extLst>
              <a:ext uri="{FF2B5EF4-FFF2-40B4-BE49-F238E27FC236}">
                <a16:creationId xmlns:a16="http://schemas.microsoft.com/office/drawing/2014/main" id="{954E17A8-0FAE-CE07-66C1-4E7F18D154CD}"/>
              </a:ext>
            </a:extLst>
          </p:cNvPr>
          <p:cNvSpPr>
            <a:spLocks noGrp="1"/>
          </p:cNvSpPr>
          <p:nvPr>
            <p:ph type="pic" sz="quarter" idx="67"/>
          </p:nvPr>
        </p:nvSpPr>
        <p:spPr>
          <a:xfrm>
            <a:off x="8416310" y="4735293"/>
            <a:ext cx="3775073" cy="2122707"/>
          </a:xfrm>
          <a:solidFill>
            <a:schemeClr val="bg1">
              <a:lumMod val="95000"/>
            </a:schemeClr>
          </a:solidFill>
        </p:spPr>
        <p:txBody>
          <a:bodyPr/>
          <a:lstStyle/>
          <a:p>
            <a:r>
              <a:rPr lang="en-US" dirty="0"/>
              <a:t>Click icon to add picture</a:t>
            </a:r>
            <a:endParaRPr lang="en-IN"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sz="3200">
                <a:solidFill>
                  <a:srgbClr val="FFFFFF"/>
                </a:solidFill>
              </a:defRPr>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2564764" cy="220664"/>
          </a:xfrm>
        </p:spPr>
        <p:txBody>
          <a:bodyPr anchor="ctr"/>
          <a:lstStyle>
            <a:lvl1pPr marL="0" indent="0">
              <a:lnSpc>
                <a:spcPct val="100000"/>
              </a:lnSpc>
              <a:spcBef>
                <a:spcPts val="0"/>
              </a:spcBef>
              <a:buFont typeface="Arial" panose="020B0604020202020204" pitchFamily="34" charset="0"/>
              <a:buNone/>
              <a:defRPr sz="900" cap="all" spc="50" baseline="0">
                <a:solidFill>
                  <a:srgbClr val="FFFFFF"/>
                </a:solidFill>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dirty="0"/>
              <a:t>(Optional) Section Title</a:t>
            </a:r>
          </a:p>
        </p:txBody>
      </p:sp>
      <p:sp>
        <p:nvSpPr>
          <p:cNvPr id="3" name="Picture Placeholder 31">
            <a:extLst>
              <a:ext uri="{FF2B5EF4-FFF2-40B4-BE49-F238E27FC236}">
                <a16:creationId xmlns:a16="http://schemas.microsoft.com/office/drawing/2014/main" id="{4C31A4E8-8F28-EA75-A3FE-B0928C728874}"/>
              </a:ext>
            </a:extLst>
          </p:cNvPr>
          <p:cNvSpPr>
            <a:spLocks noGrp="1"/>
          </p:cNvSpPr>
          <p:nvPr>
            <p:ph type="pic" sz="quarter" idx="60"/>
          </p:nvPr>
        </p:nvSpPr>
        <p:spPr>
          <a:xfrm>
            <a:off x="3006111" y="-792"/>
            <a:ext cx="2778110" cy="4474422"/>
          </a:xfrm>
          <a:solidFill>
            <a:schemeClr val="bg1">
              <a:lumMod val="95000"/>
            </a:schemeClr>
          </a:solidFill>
        </p:spPr>
        <p:txBody>
          <a:bodyPr/>
          <a:lstStyle/>
          <a:p>
            <a:r>
              <a:rPr lang="en-US" dirty="0"/>
              <a:t>Click icon to add picture</a:t>
            </a:r>
            <a:endParaRPr lang="en-IN" dirty="0"/>
          </a:p>
        </p:txBody>
      </p:sp>
      <p:sp>
        <p:nvSpPr>
          <p:cNvPr id="8" name="Picture Placeholder 31">
            <a:extLst>
              <a:ext uri="{FF2B5EF4-FFF2-40B4-BE49-F238E27FC236}">
                <a16:creationId xmlns:a16="http://schemas.microsoft.com/office/drawing/2014/main" id="{89806455-B754-D42D-DEFD-EDA56C1F1915}"/>
              </a:ext>
            </a:extLst>
          </p:cNvPr>
          <p:cNvSpPr>
            <a:spLocks noGrp="1"/>
          </p:cNvSpPr>
          <p:nvPr>
            <p:ph type="pic" sz="quarter" idx="61"/>
          </p:nvPr>
        </p:nvSpPr>
        <p:spPr>
          <a:xfrm>
            <a:off x="3006111" y="4582886"/>
            <a:ext cx="2778110" cy="2275114"/>
          </a:xfrm>
          <a:solidFill>
            <a:schemeClr val="bg1">
              <a:lumMod val="95000"/>
            </a:schemeClr>
          </a:solidFill>
        </p:spPr>
        <p:txBody>
          <a:bodyPr/>
          <a:lstStyle/>
          <a:p>
            <a:r>
              <a:rPr lang="en-US" dirty="0"/>
              <a:t>Click icon to add picture</a:t>
            </a:r>
            <a:endParaRPr lang="en-IN" dirty="0"/>
          </a:p>
        </p:txBody>
      </p:sp>
      <p:sp>
        <p:nvSpPr>
          <p:cNvPr id="10" name="Picture Placeholder 31">
            <a:extLst>
              <a:ext uri="{FF2B5EF4-FFF2-40B4-BE49-F238E27FC236}">
                <a16:creationId xmlns:a16="http://schemas.microsoft.com/office/drawing/2014/main" id="{0587A5FF-8BAB-9F54-FEBD-F1C5A9E3F7DA}"/>
              </a:ext>
            </a:extLst>
          </p:cNvPr>
          <p:cNvSpPr>
            <a:spLocks noGrp="1"/>
          </p:cNvSpPr>
          <p:nvPr>
            <p:ph type="pic" sz="quarter" idx="62"/>
          </p:nvPr>
        </p:nvSpPr>
        <p:spPr>
          <a:xfrm>
            <a:off x="5890828" y="-793"/>
            <a:ext cx="2414972" cy="3375364"/>
          </a:xfrm>
          <a:solidFill>
            <a:schemeClr val="bg1">
              <a:lumMod val="95000"/>
            </a:schemeClr>
          </a:solidFill>
        </p:spPr>
        <p:txBody>
          <a:bodyPr/>
          <a:lstStyle/>
          <a:p>
            <a:r>
              <a:rPr lang="en-US" dirty="0"/>
              <a:t>Click icon to add picture</a:t>
            </a:r>
            <a:endParaRPr lang="en-IN" dirty="0"/>
          </a:p>
        </p:txBody>
      </p:sp>
      <p:sp>
        <p:nvSpPr>
          <p:cNvPr id="12" name="Picture Placeholder 31">
            <a:extLst>
              <a:ext uri="{FF2B5EF4-FFF2-40B4-BE49-F238E27FC236}">
                <a16:creationId xmlns:a16="http://schemas.microsoft.com/office/drawing/2014/main" id="{60ED6BDF-3E66-F7B6-1227-62B70C3ED54F}"/>
              </a:ext>
            </a:extLst>
          </p:cNvPr>
          <p:cNvSpPr>
            <a:spLocks noGrp="1"/>
          </p:cNvSpPr>
          <p:nvPr>
            <p:ph type="pic" sz="quarter" idx="64"/>
          </p:nvPr>
        </p:nvSpPr>
        <p:spPr>
          <a:xfrm>
            <a:off x="8416314" y="-792"/>
            <a:ext cx="3775074" cy="2221478"/>
          </a:xfrm>
          <a:solidFill>
            <a:schemeClr val="bg1">
              <a:lumMod val="95000"/>
            </a:schemeClr>
          </a:solidFill>
        </p:spPr>
        <p:txBody>
          <a:bodyPr/>
          <a:lstStyle/>
          <a:p>
            <a:r>
              <a:rPr lang="en-US" dirty="0"/>
              <a:t>Click icon to add picture</a:t>
            </a:r>
            <a:endParaRPr lang="en-IN" dirty="0"/>
          </a:p>
        </p:txBody>
      </p:sp>
      <p:sp>
        <p:nvSpPr>
          <p:cNvPr id="13" name="Picture Placeholder 31">
            <a:extLst>
              <a:ext uri="{FF2B5EF4-FFF2-40B4-BE49-F238E27FC236}">
                <a16:creationId xmlns:a16="http://schemas.microsoft.com/office/drawing/2014/main" id="{E765023A-4AA4-015D-8F8A-DC3344BD2F6C}"/>
              </a:ext>
            </a:extLst>
          </p:cNvPr>
          <p:cNvSpPr>
            <a:spLocks noGrp="1"/>
          </p:cNvSpPr>
          <p:nvPr>
            <p:ph type="pic" sz="quarter" idx="65"/>
          </p:nvPr>
        </p:nvSpPr>
        <p:spPr>
          <a:xfrm>
            <a:off x="8416311" y="2351318"/>
            <a:ext cx="2414972" cy="2275114"/>
          </a:xfrm>
          <a:solidFill>
            <a:schemeClr val="bg1">
              <a:lumMod val="95000"/>
            </a:schemeClr>
          </a:solidFill>
        </p:spPr>
        <p:txBody>
          <a:bodyPr/>
          <a:lstStyle/>
          <a:p>
            <a:r>
              <a:rPr lang="en-US" dirty="0"/>
              <a:t>Click icon to add picture</a:t>
            </a:r>
            <a:endParaRPr lang="en-IN" dirty="0"/>
          </a:p>
        </p:txBody>
      </p:sp>
      <p:sp>
        <p:nvSpPr>
          <p:cNvPr id="15" name="Picture Placeholder 31">
            <a:extLst>
              <a:ext uri="{FF2B5EF4-FFF2-40B4-BE49-F238E27FC236}">
                <a16:creationId xmlns:a16="http://schemas.microsoft.com/office/drawing/2014/main" id="{0D21B460-A85D-D168-22D4-0138367CF722}"/>
              </a:ext>
            </a:extLst>
          </p:cNvPr>
          <p:cNvSpPr>
            <a:spLocks noGrp="1"/>
          </p:cNvSpPr>
          <p:nvPr>
            <p:ph type="pic" sz="quarter" idx="66"/>
          </p:nvPr>
        </p:nvSpPr>
        <p:spPr>
          <a:xfrm>
            <a:off x="10941800" y="2351318"/>
            <a:ext cx="1249588" cy="2275114"/>
          </a:xfrm>
          <a:solidFill>
            <a:schemeClr val="bg1">
              <a:lumMod val="95000"/>
            </a:schemeClr>
          </a:solidFill>
        </p:spPr>
        <p:txBody>
          <a:bodyPr/>
          <a:lstStyle/>
          <a:p>
            <a:r>
              <a:rPr lang="en-US" dirty="0"/>
              <a:t>Click icon to add picture</a:t>
            </a:r>
            <a:endParaRPr lang="en-IN" dirty="0"/>
          </a:p>
        </p:txBody>
      </p:sp>
      <p:pic>
        <p:nvPicPr>
          <p:cNvPr id="6" name="Graphic 10">
            <a:extLst>
              <a:ext uri="{FF2B5EF4-FFF2-40B4-BE49-F238E27FC236}">
                <a16:creationId xmlns:a16="http://schemas.microsoft.com/office/drawing/2014/main" id="{6CB2C00B-7342-E4FC-50F5-8A775F5B3FE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075" y="6491496"/>
            <a:ext cx="1245311" cy="236059"/>
          </a:xfrm>
          <a:prstGeom prst="rect">
            <a:avLst/>
          </a:prstGeom>
        </p:spPr>
      </p:pic>
    </p:spTree>
    <p:extLst>
      <p:ext uri="{BB962C8B-B14F-4D97-AF65-F5344CB8AC3E}">
        <p14:creationId xmlns:p14="http://schemas.microsoft.com/office/powerpoint/2010/main" val="47412779"/>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PhotoHeavy_Option1">
    <p:bg>
      <p:bgPr>
        <a:solidFill>
          <a:schemeClr val="accent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D8869E-8EAA-43C3-D187-F4BA330366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2D440ED-8200-63F2-64BB-2580CFFB877C}"/>
              </a:ext>
            </a:extLst>
          </p:cNvPr>
          <p:cNvSpPr>
            <a:spLocks noGrp="1"/>
          </p:cNvSpPr>
          <p:nvPr>
            <p:ph type="sldNum" sz="quarter" idx="12"/>
          </p:nvPr>
        </p:nvSpPr>
        <p:spPr/>
        <p:txBody>
          <a:bodyPr/>
          <a:lstStyle/>
          <a:p>
            <a:fld id="{A8FF51A7-25A7-4852-BE37-F3EACC5F445E}" type="slidenum">
              <a:rPr lang="en-US" smtClean="0"/>
              <a:t>‹#›</a:t>
            </a:fld>
            <a:endParaRPr lang="en-US" dirty="0"/>
          </a:p>
        </p:txBody>
      </p:sp>
      <p:grpSp>
        <p:nvGrpSpPr>
          <p:cNvPr id="6" name="Group 5">
            <a:extLst>
              <a:ext uri="{FF2B5EF4-FFF2-40B4-BE49-F238E27FC236}">
                <a16:creationId xmlns:a16="http://schemas.microsoft.com/office/drawing/2014/main" id="{9071FB56-11E9-50FC-7E01-BD76CF8A2004}"/>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5DBE0AA3-61FC-3DB9-EB2B-19C35B5BB89F}"/>
                </a:ext>
              </a:extLst>
            </p:cNvPr>
            <p:cNvGrpSpPr/>
            <p:nvPr/>
          </p:nvGrpSpPr>
          <p:grpSpPr>
            <a:xfrm>
              <a:off x="-419732" y="1"/>
              <a:ext cx="13031463" cy="6858000"/>
              <a:chOff x="-419732" y="1"/>
              <a:chExt cx="13031463" cy="6858000"/>
            </a:xfrm>
          </p:grpSpPr>
          <p:cxnSp>
            <p:nvCxnSpPr>
              <p:cNvPr id="68" name="Straight Connector 67">
                <a:extLst>
                  <a:ext uri="{FF2B5EF4-FFF2-40B4-BE49-F238E27FC236}">
                    <a16:creationId xmlns:a16="http://schemas.microsoft.com/office/drawing/2014/main" id="{F8634F3B-B9D7-59FE-731F-8C9F0CF8FCFB}"/>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594E6E-D2CD-89BE-2914-B7135D44EA75}"/>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7BB7459-6330-0C4A-C83B-9651403563D5}"/>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5770975-4F8B-0FF8-FE33-37435DDDD993}"/>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C5D3F00-0923-1575-E95F-8AA44AB6C61D}"/>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F525CC3-7430-E01A-C8E6-FC60747045FB}"/>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55D3C70-4548-39AE-1121-D0AC85685CCF}"/>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0502927-3080-6CC2-C03D-CDB9F3097B94}"/>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A7CE95-5463-5D4C-6D4E-6AD40373EE4B}"/>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9143F8-A900-88F1-8C69-1176B851B964}"/>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60862B-DEBC-522D-9A37-331F9D44D764}"/>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31179E-C2C5-F783-EB42-784E593619C8}"/>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44BD180-8A3D-0A65-C261-9A73D9B6A39E}"/>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4F92E0-8144-1384-BF0F-3119D599DD82}"/>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321DC72-5458-DB34-E628-97AB7B58C906}"/>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B19FE7D-CD3C-28D7-E2C6-19E92E286D69}"/>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08CB2F9-9035-48A6-4362-2375C6DB2EC7}"/>
                </a:ext>
              </a:extLst>
            </p:cNvPr>
            <p:cNvGrpSpPr/>
            <p:nvPr/>
          </p:nvGrpSpPr>
          <p:grpSpPr>
            <a:xfrm>
              <a:off x="0" y="-304800"/>
              <a:ext cx="12192000" cy="90838"/>
              <a:chOff x="0" y="-434624"/>
              <a:chExt cx="12192000" cy="220662"/>
            </a:xfrm>
          </p:grpSpPr>
          <p:grpSp>
            <p:nvGrpSpPr>
              <p:cNvPr id="39" name="Group 38">
                <a:extLst>
                  <a:ext uri="{FF2B5EF4-FFF2-40B4-BE49-F238E27FC236}">
                    <a16:creationId xmlns:a16="http://schemas.microsoft.com/office/drawing/2014/main" id="{FF84925B-3D98-D0B9-CF32-B634AFA6719B}"/>
                  </a:ext>
                </a:extLst>
              </p:cNvPr>
              <p:cNvGrpSpPr/>
              <p:nvPr/>
            </p:nvGrpSpPr>
            <p:grpSpPr>
              <a:xfrm>
                <a:off x="0" y="-434624"/>
                <a:ext cx="12192000" cy="220662"/>
                <a:chOff x="0" y="-434624"/>
                <a:chExt cx="12192000" cy="220662"/>
              </a:xfrm>
            </p:grpSpPr>
            <p:cxnSp>
              <p:nvCxnSpPr>
                <p:cNvPr id="42" name="Straight Connector 41">
                  <a:extLst>
                    <a:ext uri="{FF2B5EF4-FFF2-40B4-BE49-F238E27FC236}">
                      <a16:creationId xmlns:a16="http://schemas.microsoft.com/office/drawing/2014/main" id="{D0EA0F8B-4B4F-66F9-1B23-146771A4D1D9}"/>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3E439-B553-7A51-2C85-C57DB617BE34}"/>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8015B08-ACFC-35B7-312F-ED04956DFE99}"/>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9FB6ED-A257-D78F-FFC9-7A1FC1B24219}"/>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C3615E-986C-6739-DA25-A931C4178606}"/>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A46EC93-790D-8A8D-4382-6A43D9D1322A}"/>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4504204-2474-7E79-EC2C-AD42C62D6C7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BDA52-4E91-D8FA-72A0-E808FF7CE174}"/>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E82C57C-D9FD-4A12-4213-BC8541B9F646}"/>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3F0C1-3969-FD02-3545-DAFBF13D6EE4}"/>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A2349C-FC1A-CF82-7A65-C1AD5E877D30}"/>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A319A8C-6F84-A7B8-BF19-2AD18ACF8865}"/>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53CED1-541E-3668-240D-A42BF7D45EE8}"/>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88D4E8F-91E9-3A49-B193-BF0BC0A07EB8}"/>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FDB723-F5FB-18F0-3857-6FE51D8D3BA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52B29CD-CD81-0FE5-97A4-107754C53F75}"/>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ECB11-AB0E-3936-D49C-D39D1BB04C23}"/>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692B7-D914-0E91-C92F-54AD2B0B624B}"/>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C531F4-F195-E97A-288D-2E02F181AA0A}"/>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F72CDA-315C-6CA9-63B2-45DF3BD8AAE4}"/>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D9E49-902C-C320-B47B-3838B37F55B1}"/>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093CA48-3E40-0A2A-B458-CB7257918720}"/>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13034-8DB9-5116-8C6A-FBBF8AF4177B}"/>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1756F78-9684-8A62-82EE-79BA4AED87EF}"/>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F86A24-67FB-6B4D-CC7A-5843D92C3B3E}"/>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523C69-43C0-A09A-2DB6-1A08265B560B}"/>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a:extLst>
                  <a:ext uri="{FF2B5EF4-FFF2-40B4-BE49-F238E27FC236}">
                    <a16:creationId xmlns:a16="http://schemas.microsoft.com/office/drawing/2014/main" id="{46BE8837-29BE-A2B1-FC5E-452BDFF47A1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A5F074-020B-E2E0-32E6-02F962E44AE6}"/>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7A34016-DAE5-F5EA-CD8F-CACAABE8E947}"/>
                </a:ext>
              </a:extLst>
            </p:cNvPr>
            <p:cNvGrpSpPr/>
            <p:nvPr/>
          </p:nvGrpSpPr>
          <p:grpSpPr>
            <a:xfrm>
              <a:off x="0" y="7071962"/>
              <a:ext cx="12192000" cy="90838"/>
              <a:chOff x="0" y="7071962"/>
              <a:chExt cx="12192000" cy="220662"/>
            </a:xfrm>
          </p:grpSpPr>
          <p:grpSp>
            <p:nvGrpSpPr>
              <p:cNvPr id="10" name="Group 9">
                <a:extLst>
                  <a:ext uri="{FF2B5EF4-FFF2-40B4-BE49-F238E27FC236}">
                    <a16:creationId xmlns:a16="http://schemas.microsoft.com/office/drawing/2014/main" id="{0D0B6743-0CF3-261D-3EE3-8BAFB33CB528}"/>
                  </a:ext>
                </a:extLst>
              </p:cNvPr>
              <p:cNvGrpSpPr/>
              <p:nvPr/>
            </p:nvGrpSpPr>
            <p:grpSpPr>
              <a:xfrm>
                <a:off x="0" y="7071962"/>
                <a:ext cx="12192000" cy="220662"/>
                <a:chOff x="0" y="-578223"/>
                <a:chExt cx="12192000" cy="268941"/>
              </a:xfrm>
            </p:grpSpPr>
            <p:cxnSp>
              <p:nvCxnSpPr>
                <p:cNvPr id="13" name="Straight Connector 12">
                  <a:extLst>
                    <a:ext uri="{FF2B5EF4-FFF2-40B4-BE49-F238E27FC236}">
                      <a16:creationId xmlns:a16="http://schemas.microsoft.com/office/drawing/2014/main" id="{6FDA2A9A-5BF6-EB85-8B8D-337D7C086B30}"/>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93D89C2-1939-FAC2-E788-C07C213126BE}"/>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2D06C5-1BF8-216C-FE29-F7EE3C31D439}"/>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E8D9D6-9EE7-5424-B5A8-FC04BC10B094}"/>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8C9910-9E7A-5127-0807-D62AA32C7444}"/>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87E010-03E3-DF55-C4C9-C131FDB81057}"/>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92D334-40DF-16F9-7980-3F477E96EE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185DB3-E143-20D4-922B-4B2D3902870E}"/>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C3776E-4CC0-9FEE-05A0-6FEA4AC84C90}"/>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B05C43-58C9-592A-FD37-6A253EF6B2FB}"/>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DD6D8B-5784-C7FA-43DA-6E1691EF420C}"/>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F6E3E68-2850-F91E-B8C8-E120057178D9}"/>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B3091F-8D86-3E58-23BF-D1A4ABE32A6D}"/>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1BF1701-34D6-06D4-1817-CF9CE9EF075D}"/>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934A27C-4812-4CB2-C58C-014784B3602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D48376-9FE1-FE93-E137-836C1C22ABF7}"/>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4EEB81C-76CC-B289-BC85-9C295DB046A1}"/>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B73203-F59A-DDB8-01BE-99430DC3F2E1}"/>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13D9B6-4FC8-227F-362B-ADD194A4F5A4}"/>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5EA089-AAB1-23C0-4F38-DF9062D27512}"/>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D9B850-349D-DB59-7721-169C76B04BDA}"/>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9EEBF2D-1BCF-45F3-0627-C185C2F9BC48}"/>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C47105-A2B6-31D9-91DA-3AE2B41A0EA8}"/>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5F5327-319E-C711-0179-D43CFAEEE32B}"/>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B0235C-8001-CAE1-46CA-4437082A886E}"/>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9CB18F3-AFE6-7AF1-8B46-C23E7C622E94}"/>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0B626281-5435-BF03-B0B3-0EFFCA0E6851}"/>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D3F7818-7181-0B1D-C9D6-AE3782740133}"/>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94" name="Text Placeholder 11">
            <a:extLst>
              <a:ext uri="{FF2B5EF4-FFF2-40B4-BE49-F238E27FC236}">
                <a16:creationId xmlns:a16="http://schemas.microsoft.com/office/drawing/2014/main" id="{608DDFCD-1714-45E1-22A4-2343F45365A7}"/>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85" name="Title 1">
            <a:extLst>
              <a:ext uri="{FF2B5EF4-FFF2-40B4-BE49-F238E27FC236}">
                <a16:creationId xmlns:a16="http://schemas.microsoft.com/office/drawing/2014/main" id="{8DECA462-F087-9F7A-D463-E3369F8A9531}"/>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90" name="Text Placeholder 11">
            <a:extLst>
              <a:ext uri="{FF2B5EF4-FFF2-40B4-BE49-F238E27FC236}">
                <a16:creationId xmlns:a16="http://schemas.microsoft.com/office/drawing/2014/main" id="{F03FF055-E0D8-3D40-212F-1C92C257964B}"/>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
        <p:nvSpPr>
          <p:cNvPr id="84" name="Picture Placeholder 31">
            <a:extLst>
              <a:ext uri="{FF2B5EF4-FFF2-40B4-BE49-F238E27FC236}">
                <a16:creationId xmlns:a16="http://schemas.microsoft.com/office/drawing/2014/main" id="{4254DE0B-E79C-D1F2-677F-3E96FF14C427}"/>
              </a:ext>
            </a:extLst>
          </p:cNvPr>
          <p:cNvSpPr>
            <a:spLocks noGrp="1"/>
          </p:cNvSpPr>
          <p:nvPr>
            <p:ph type="pic" sz="quarter" idx="59"/>
          </p:nvPr>
        </p:nvSpPr>
        <p:spPr>
          <a:xfrm>
            <a:off x="434990" y="1756754"/>
            <a:ext cx="3618170" cy="4524295"/>
          </a:xfrm>
          <a:solidFill>
            <a:schemeClr val="bg1">
              <a:lumMod val="95000"/>
            </a:schemeClr>
          </a:solidFill>
        </p:spPr>
        <p:txBody>
          <a:bodyPr/>
          <a:lstStyle/>
          <a:p>
            <a:r>
              <a:rPr lang="en-US" dirty="0"/>
              <a:t>Click icon to add picture</a:t>
            </a:r>
            <a:endParaRPr lang="en-IN" dirty="0"/>
          </a:p>
        </p:txBody>
      </p:sp>
      <p:sp>
        <p:nvSpPr>
          <p:cNvPr id="86" name="Picture Placeholder 31">
            <a:extLst>
              <a:ext uri="{FF2B5EF4-FFF2-40B4-BE49-F238E27FC236}">
                <a16:creationId xmlns:a16="http://schemas.microsoft.com/office/drawing/2014/main" id="{0C3CFD6E-49DC-726B-9484-67903613C440}"/>
              </a:ext>
            </a:extLst>
          </p:cNvPr>
          <p:cNvSpPr>
            <a:spLocks noGrp="1"/>
          </p:cNvSpPr>
          <p:nvPr>
            <p:ph type="pic" sz="quarter" idx="60"/>
          </p:nvPr>
        </p:nvSpPr>
        <p:spPr>
          <a:xfrm>
            <a:off x="4286915" y="1756754"/>
            <a:ext cx="3618170" cy="4524295"/>
          </a:xfrm>
          <a:solidFill>
            <a:schemeClr val="bg1">
              <a:lumMod val="95000"/>
            </a:schemeClr>
          </a:solidFill>
        </p:spPr>
        <p:txBody>
          <a:bodyPr/>
          <a:lstStyle/>
          <a:p>
            <a:r>
              <a:rPr lang="en-US" dirty="0"/>
              <a:t>Click icon to add picture</a:t>
            </a:r>
            <a:endParaRPr lang="en-IN" dirty="0"/>
          </a:p>
        </p:txBody>
      </p:sp>
      <p:sp>
        <p:nvSpPr>
          <p:cNvPr id="87" name="Picture Placeholder 31">
            <a:extLst>
              <a:ext uri="{FF2B5EF4-FFF2-40B4-BE49-F238E27FC236}">
                <a16:creationId xmlns:a16="http://schemas.microsoft.com/office/drawing/2014/main" id="{D1A8F395-E859-3189-64B6-5FFED6B10122}"/>
              </a:ext>
            </a:extLst>
          </p:cNvPr>
          <p:cNvSpPr>
            <a:spLocks noGrp="1"/>
          </p:cNvSpPr>
          <p:nvPr>
            <p:ph type="pic" sz="quarter" idx="61"/>
          </p:nvPr>
        </p:nvSpPr>
        <p:spPr>
          <a:xfrm>
            <a:off x="8138840" y="1756754"/>
            <a:ext cx="3618170" cy="4524295"/>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42122508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092">
          <p15:clr>
            <a:srgbClr val="A4A3A4"/>
          </p15:clr>
        </p15:guide>
        <p15:guide id="3" orient="horz" pos="2228">
          <p15:clr>
            <a:srgbClr val="A4A3A4"/>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PhotoHeavy_Option2">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19" name="Picture Placeholder 16">
            <a:extLst>
              <a:ext uri="{FF2B5EF4-FFF2-40B4-BE49-F238E27FC236}">
                <a16:creationId xmlns:a16="http://schemas.microsoft.com/office/drawing/2014/main" id="{529ED411-742F-3BED-B6C6-FF057914C151}"/>
              </a:ext>
            </a:extLst>
          </p:cNvPr>
          <p:cNvSpPr>
            <a:spLocks noGrp="1"/>
          </p:cNvSpPr>
          <p:nvPr>
            <p:ph type="pic" sz="quarter" idx="25"/>
          </p:nvPr>
        </p:nvSpPr>
        <p:spPr>
          <a:xfrm>
            <a:off x="433386" y="1838684"/>
            <a:ext cx="3604217" cy="3658601"/>
          </a:xfrm>
        </p:spPr>
        <p:txBody>
          <a:bodyPr/>
          <a:lstStyle/>
          <a:p>
            <a:r>
              <a:rPr lang="en-US" dirty="0"/>
              <a:t>Click icon to add picture</a:t>
            </a:r>
            <a:endParaRPr lang="en-IN" dirty="0"/>
          </a:p>
        </p:txBody>
      </p:sp>
      <p:sp>
        <p:nvSpPr>
          <p:cNvPr id="20" name="Picture Placeholder 16">
            <a:extLst>
              <a:ext uri="{FF2B5EF4-FFF2-40B4-BE49-F238E27FC236}">
                <a16:creationId xmlns:a16="http://schemas.microsoft.com/office/drawing/2014/main" id="{0C62A579-06CD-56AF-1D31-835996550407}"/>
              </a:ext>
            </a:extLst>
          </p:cNvPr>
          <p:cNvSpPr>
            <a:spLocks noGrp="1"/>
          </p:cNvSpPr>
          <p:nvPr>
            <p:ph type="pic" sz="quarter" idx="26"/>
          </p:nvPr>
        </p:nvSpPr>
        <p:spPr>
          <a:xfrm>
            <a:off x="4293892" y="1838684"/>
            <a:ext cx="3604217" cy="3658601"/>
          </a:xfrm>
        </p:spPr>
        <p:txBody>
          <a:bodyPr/>
          <a:lstStyle/>
          <a:p>
            <a:r>
              <a:rPr lang="en-US" dirty="0"/>
              <a:t>Click icon to add picture</a:t>
            </a:r>
            <a:endParaRPr lang="en-IN" dirty="0"/>
          </a:p>
        </p:txBody>
      </p:sp>
      <p:sp>
        <p:nvSpPr>
          <p:cNvPr id="21" name="Picture Placeholder 16">
            <a:extLst>
              <a:ext uri="{FF2B5EF4-FFF2-40B4-BE49-F238E27FC236}">
                <a16:creationId xmlns:a16="http://schemas.microsoft.com/office/drawing/2014/main" id="{5EC01070-8C03-A9C5-3D81-CC5ADE1EE29E}"/>
              </a:ext>
            </a:extLst>
          </p:cNvPr>
          <p:cNvSpPr>
            <a:spLocks noGrp="1"/>
          </p:cNvSpPr>
          <p:nvPr>
            <p:ph type="pic" sz="quarter" idx="27"/>
          </p:nvPr>
        </p:nvSpPr>
        <p:spPr>
          <a:xfrm>
            <a:off x="8154399" y="1838684"/>
            <a:ext cx="3604219" cy="3658601"/>
          </a:xfrm>
        </p:spPr>
        <p:txBody>
          <a:bodyPr/>
          <a:lstStyle/>
          <a:p>
            <a:r>
              <a:rPr lang="en-US" dirty="0"/>
              <a:t>Click icon to add picture</a:t>
            </a:r>
            <a:endParaRPr lang="en-IN" dirty="0"/>
          </a:p>
        </p:txBody>
      </p:sp>
      <p:sp>
        <p:nvSpPr>
          <p:cNvPr id="22" name="Text Placeholder 13">
            <a:extLst>
              <a:ext uri="{FF2B5EF4-FFF2-40B4-BE49-F238E27FC236}">
                <a16:creationId xmlns:a16="http://schemas.microsoft.com/office/drawing/2014/main" id="{17C7A666-C2CC-BA18-7753-8C06C462E44D}"/>
              </a:ext>
            </a:extLst>
          </p:cNvPr>
          <p:cNvSpPr>
            <a:spLocks noGrp="1"/>
          </p:cNvSpPr>
          <p:nvPr>
            <p:ph type="body" sz="quarter" idx="14" hasCustomPrompt="1"/>
          </p:nvPr>
        </p:nvSpPr>
        <p:spPr>
          <a:xfrm>
            <a:off x="433386" y="5639375"/>
            <a:ext cx="3604217"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6" name="Text Placeholder 13">
            <a:extLst>
              <a:ext uri="{FF2B5EF4-FFF2-40B4-BE49-F238E27FC236}">
                <a16:creationId xmlns:a16="http://schemas.microsoft.com/office/drawing/2014/main" id="{9FEE514D-BC4D-418A-E32E-34BD696F9150}"/>
              </a:ext>
            </a:extLst>
          </p:cNvPr>
          <p:cNvSpPr>
            <a:spLocks noGrp="1"/>
          </p:cNvSpPr>
          <p:nvPr>
            <p:ph type="body" sz="quarter" idx="28" hasCustomPrompt="1"/>
          </p:nvPr>
        </p:nvSpPr>
        <p:spPr>
          <a:xfrm>
            <a:off x="4293892" y="5639375"/>
            <a:ext cx="3604217"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27" name="Text Placeholder 13">
            <a:extLst>
              <a:ext uri="{FF2B5EF4-FFF2-40B4-BE49-F238E27FC236}">
                <a16:creationId xmlns:a16="http://schemas.microsoft.com/office/drawing/2014/main" id="{4905D3FC-D744-D23D-C336-CFD40B3A7D0C}"/>
              </a:ext>
            </a:extLst>
          </p:cNvPr>
          <p:cNvSpPr>
            <a:spLocks noGrp="1"/>
          </p:cNvSpPr>
          <p:nvPr>
            <p:ph type="body" sz="quarter" idx="29" hasCustomPrompt="1"/>
          </p:nvPr>
        </p:nvSpPr>
        <p:spPr>
          <a:xfrm>
            <a:off x="8154399" y="5639375"/>
            <a:ext cx="3604219" cy="578965"/>
          </a:xfrm>
        </p:spPr>
        <p:txBody>
          <a:bodyPr/>
          <a:lstStyle>
            <a:lvl1pPr marL="0" indent="0">
              <a:spcBef>
                <a:spcPts val="0"/>
              </a:spcBef>
              <a:buFont typeface="Arial" panose="020B0604020202020204" pitchFamily="34" charset="0"/>
              <a:buNone/>
              <a:defRPr sz="2000" b="1">
                <a:latin typeface="+mj-lt"/>
              </a:defRPr>
            </a:lvl1pPr>
            <a:lvl2pPr marL="0" indent="0">
              <a:spcBef>
                <a:spcPts val="0"/>
              </a:spcBef>
              <a:buNone/>
              <a:defRPr sz="1600" b="1">
                <a:latin typeface="Telegraf" panose="00000500000000000000" pitchFamily="50" charset="0"/>
              </a:defRPr>
            </a:lvl2pPr>
            <a:lvl3pPr marL="0" indent="0">
              <a:spcBef>
                <a:spcPts val="0"/>
              </a:spcBef>
              <a:buNone/>
              <a:defRPr sz="1600" b="1">
                <a:latin typeface="Telegraf" panose="00000500000000000000" pitchFamily="50" charset="0"/>
              </a:defRPr>
            </a:lvl3pPr>
            <a:lvl4pPr marL="0" indent="0">
              <a:spcBef>
                <a:spcPts val="0"/>
              </a:spcBef>
              <a:buNone/>
              <a:defRPr sz="1600" b="1">
                <a:latin typeface="Telegraf" panose="00000500000000000000" pitchFamily="50" charset="0"/>
              </a:defRPr>
            </a:lvl4pPr>
            <a:lvl5pPr marL="0" indent="0">
              <a:spcBef>
                <a:spcPts val="0"/>
              </a:spcBef>
              <a:buNone/>
              <a:defRPr sz="1600" b="1">
                <a:latin typeface="Telegraf" panose="00000500000000000000" pitchFamily="50" charset="0"/>
              </a:defRPr>
            </a:lvl5pPr>
          </a:lstStyle>
          <a:p>
            <a:pPr lvl="0"/>
            <a:r>
              <a:rPr lang="en-US"/>
              <a:t>Place headline here</a:t>
            </a:r>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4773100"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Title 1">
            <a:extLst>
              <a:ext uri="{FF2B5EF4-FFF2-40B4-BE49-F238E27FC236}">
                <a16:creationId xmlns:a16="http://schemas.microsoft.com/office/drawing/2014/main" id="{EB679550-1E01-BD00-D020-5627E10C9F9A}"/>
              </a:ext>
            </a:extLst>
          </p:cNvPr>
          <p:cNvSpPr>
            <a:spLocks noGrp="1"/>
          </p:cNvSpPr>
          <p:nvPr>
            <p:ph type="title" hasCustomPrompt="1"/>
          </p:nvPr>
        </p:nvSpPr>
        <p:spPr>
          <a:xfrm>
            <a:off x="434975" y="657226"/>
            <a:ext cx="11323638" cy="546434"/>
          </a:xfrm>
        </p:spPr>
        <p:txBody>
          <a:bodyPr/>
          <a:lstStyle/>
          <a:p>
            <a:r>
              <a:rPr lang="en-GB" dirty="0"/>
              <a:t>Place Headline Here</a:t>
            </a:r>
            <a:endParaRPr lang="en-US" dirty="0"/>
          </a:p>
        </p:txBody>
      </p:sp>
      <p:sp>
        <p:nvSpPr>
          <p:cNvPr id="6" name="Text Placeholder 11">
            <a:extLst>
              <a:ext uri="{FF2B5EF4-FFF2-40B4-BE49-F238E27FC236}">
                <a16:creationId xmlns:a16="http://schemas.microsoft.com/office/drawing/2014/main" id="{78CFCB23-C461-0435-DC4F-5E9A68A9B893}"/>
              </a:ext>
            </a:extLst>
          </p:cNvPr>
          <p:cNvSpPr>
            <a:spLocks noGrp="1"/>
          </p:cNvSpPr>
          <p:nvPr>
            <p:ph type="body" sz="quarter" idx="13" hasCustomPrompt="1"/>
          </p:nvPr>
        </p:nvSpPr>
        <p:spPr>
          <a:xfrm>
            <a:off x="433387" y="1204452"/>
            <a:ext cx="6551613" cy="387811"/>
          </a:xfrm>
        </p:spPr>
        <p:txBody>
          <a:bodyPr/>
          <a:lstStyle>
            <a:lvl1pPr marL="0" indent="0">
              <a:spcBef>
                <a:spcPts val="0"/>
              </a:spcBef>
              <a:buFont typeface="Arial" panose="020B0604020202020204" pitchFamily="34" charset="0"/>
              <a:buNone/>
              <a:defRPr sz="14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Place text here</a:t>
            </a:r>
          </a:p>
        </p:txBody>
      </p:sp>
    </p:spTree>
    <p:extLst>
      <p:ext uri="{BB962C8B-B14F-4D97-AF65-F5344CB8AC3E}">
        <p14:creationId xmlns:p14="http://schemas.microsoft.com/office/powerpoint/2010/main" val="2538211546"/>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1_Photo Collage_Option2">
    <p:bg>
      <p:bgPr>
        <a:solidFill>
          <a:srgbClr val="D4E8FF"/>
        </a:solidFill>
        <a:effectLst/>
      </p:bgPr>
    </p:bg>
    <p:spTree>
      <p:nvGrpSpPr>
        <p:cNvPr id="1" name=""/>
        <p:cNvGrpSpPr/>
        <p:nvPr/>
      </p:nvGrpSpPr>
      <p:grpSpPr>
        <a:xfrm>
          <a:off x="0" y="0"/>
          <a:ext cx="0" cy="0"/>
          <a:chOff x="0" y="0"/>
          <a:chExt cx="0" cy="0"/>
        </a:xfrm>
      </p:grpSpPr>
      <p:sp>
        <p:nvSpPr>
          <p:cNvPr id="14" name="Picture Placeholder 31">
            <a:extLst>
              <a:ext uri="{FF2B5EF4-FFF2-40B4-BE49-F238E27FC236}">
                <a16:creationId xmlns:a16="http://schemas.microsoft.com/office/drawing/2014/main" id="{750C2F9D-F2AF-E420-0989-5D84217F12D7}"/>
              </a:ext>
            </a:extLst>
          </p:cNvPr>
          <p:cNvSpPr>
            <a:spLocks noGrp="1"/>
          </p:cNvSpPr>
          <p:nvPr>
            <p:ph type="pic" sz="quarter" idx="63"/>
          </p:nvPr>
        </p:nvSpPr>
        <p:spPr>
          <a:xfrm>
            <a:off x="7653485" y="3482638"/>
            <a:ext cx="4538515" cy="3375362"/>
          </a:xfrm>
          <a:solidFill>
            <a:schemeClr val="bg1">
              <a:lumMod val="95000"/>
            </a:schemeClr>
          </a:solidFill>
        </p:spPr>
        <p:txBody>
          <a:bodyPr/>
          <a:lstStyle/>
          <a:p>
            <a:r>
              <a:rPr lang="en-US" dirty="0"/>
              <a:t>Click icon to add picture</a:t>
            </a:r>
            <a:endParaRPr lang="en-IN" dirty="0"/>
          </a:p>
        </p:txBody>
      </p:sp>
      <p:sp>
        <p:nvSpPr>
          <p:cNvPr id="24" name="Footer Placeholder 4">
            <a:extLst>
              <a:ext uri="{FF2B5EF4-FFF2-40B4-BE49-F238E27FC236}">
                <a16:creationId xmlns:a16="http://schemas.microsoft.com/office/drawing/2014/main" id="{52721B7E-5E89-77BD-18D1-8A8153C4D142}"/>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endParaRPr lang="en-US" dirty="0"/>
          </a:p>
        </p:txBody>
      </p:sp>
      <p:sp>
        <p:nvSpPr>
          <p:cNvPr id="25" name="Slide Number Placeholder 5">
            <a:extLst>
              <a:ext uri="{FF2B5EF4-FFF2-40B4-BE49-F238E27FC236}">
                <a16:creationId xmlns:a16="http://schemas.microsoft.com/office/drawing/2014/main" id="{83D68537-A031-087A-78CA-79876A938D95}"/>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1"/>
                </a:solidFill>
                <a:latin typeface="+mj-lt"/>
              </a:defRPr>
            </a:lvl1pPr>
          </a:lstStyle>
          <a:p>
            <a:fld id="{A8FF51A7-25A7-4852-BE37-F3EACC5F445E}" type="slidenum">
              <a:rPr lang="en-US" smtClean="0"/>
              <a:t>‹#›</a:t>
            </a:fld>
            <a:endParaRPr lang="en-US" dirty="0"/>
          </a:p>
        </p:txBody>
      </p:sp>
      <p:sp>
        <p:nvSpPr>
          <p:cNvPr id="2" name="Title 1">
            <a:extLst>
              <a:ext uri="{FF2B5EF4-FFF2-40B4-BE49-F238E27FC236}">
                <a16:creationId xmlns:a16="http://schemas.microsoft.com/office/drawing/2014/main" id="{9ED0A738-4937-EB0B-81A3-4D07350ABBA4}"/>
              </a:ext>
            </a:extLst>
          </p:cNvPr>
          <p:cNvSpPr>
            <a:spLocks noGrp="1"/>
          </p:cNvSpPr>
          <p:nvPr>
            <p:ph type="title" hasCustomPrompt="1"/>
          </p:nvPr>
        </p:nvSpPr>
        <p:spPr>
          <a:xfrm>
            <a:off x="219077" y="2576434"/>
            <a:ext cx="2564764" cy="1705130"/>
          </a:xfrm>
        </p:spPr>
        <p:txBody>
          <a:bodyPr anchor="ctr"/>
          <a:lstStyle>
            <a:lvl1pPr>
              <a:defRPr sz="3200"/>
            </a:lvl1pPr>
          </a:lstStyle>
          <a:p>
            <a:r>
              <a:rPr lang="en-GB" dirty="0"/>
              <a:t>Place Headline Here</a:t>
            </a:r>
            <a:endParaRPr lang="en-US" dirty="0"/>
          </a:p>
        </p:txBody>
      </p:sp>
      <p:sp>
        <p:nvSpPr>
          <p:cNvPr id="5" name="Text Placeholder 11">
            <a:extLst>
              <a:ext uri="{FF2B5EF4-FFF2-40B4-BE49-F238E27FC236}">
                <a16:creationId xmlns:a16="http://schemas.microsoft.com/office/drawing/2014/main" id="{341923C0-DA53-497E-E5B2-04FF2A66F4C1}"/>
              </a:ext>
            </a:extLst>
          </p:cNvPr>
          <p:cNvSpPr>
            <a:spLocks noGrp="1"/>
          </p:cNvSpPr>
          <p:nvPr>
            <p:ph type="body" sz="quarter" idx="24" hasCustomPrompt="1"/>
          </p:nvPr>
        </p:nvSpPr>
        <p:spPr>
          <a:xfrm>
            <a:off x="219076" y="111918"/>
            <a:ext cx="2564764" cy="220664"/>
          </a:xfrm>
        </p:spPr>
        <p:txBody>
          <a:bodyPr anchor="ctr"/>
          <a:lstStyle>
            <a:lvl1pPr marL="0" indent="0">
              <a:lnSpc>
                <a:spcPct val="100000"/>
              </a:lnSpc>
              <a:spcBef>
                <a:spcPts val="0"/>
              </a:spcBef>
              <a:buFont typeface="Arial" panose="020B0604020202020204" pitchFamily="34" charset="0"/>
              <a:buNone/>
              <a:defRPr sz="900" cap="all" spc="50" baseline="0">
                <a:latin typeface="+mj-lt"/>
              </a:defRPr>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stStyle>
          <a:p>
            <a:pPr lvl="0"/>
            <a:r>
              <a:rPr lang="en-US"/>
              <a:t>(Optional) Section Title</a:t>
            </a:r>
          </a:p>
        </p:txBody>
      </p:sp>
      <p:sp>
        <p:nvSpPr>
          <p:cNvPr id="3" name="Picture Placeholder 31">
            <a:extLst>
              <a:ext uri="{FF2B5EF4-FFF2-40B4-BE49-F238E27FC236}">
                <a16:creationId xmlns:a16="http://schemas.microsoft.com/office/drawing/2014/main" id="{4C31A4E8-8F28-EA75-A3FE-B0928C728874}"/>
              </a:ext>
            </a:extLst>
          </p:cNvPr>
          <p:cNvSpPr>
            <a:spLocks noGrp="1"/>
          </p:cNvSpPr>
          <p:nvPr>
            <p:ph type="pic" sz="quarter" idx="60"/>
          </p:nvPr>
        </p:nvSpPr>
        <p:spPr>
          <a:xfrm>
            <a:off x="3006110" y="0"/>
            <a:ext cx="4528455" cy="3374570"/>
          </a:xfrm>
          <a:solidFill>
            <a:schemeClr val="bg1">
              <a:lumMod val="95000"/>
            </a:schemeClr>
          </a:solidFill>
        </p:spPr>
        <p:txBody>
          <a:bodyPr/>
          <a:lstStyle/>
          <a:p>
            <a:r>
              <a:rPr lang="en-US" dirty="0"/>
              <a:t>Click icon to add picture</a:t>
            </a:r>
            <a:endParaRPr lang="en-IN" dirty="0"/>
          </a:p>
        </p:txBody>
      </p:sp>
      <p:sp>
        <p:nvSpPr>
          <p:cNvPr id="4" name="Picture Placeholder 31">
            <a:extLst>
              <a:ext uri="{FF2B5EF4-FFF2-40B4-BE49-F238E27FC236}">
                <a16:creationId xmlns:a16="http://schemas.microsoft.com/office/drawing/2014/main" id="{486B6065-AA3C-51CE-5D31-6FCCA0E50961}"/>
              </a:ext>
            </a:extLst>
          </p:cNvPr>
          <p:cNvSpPr>
            <a:spLocks noGrp="1"/>
          </p:cNvSpPr>
          <p:nvPr>
            <p:ph type="pic" sz="quarter" idx="61"/>
          </p:nvPr>
        </p:nvSpPr>
        <p:spPr>
          <a:xfrm>
            <a:off x="7653485" y="0"/>
            <a:ext cx="4538515" cy="3374570"/>
          </a:xfrm>
          <a:solidFill>
            <a:schemeClr val="bg1">
              <a:lumMod val="95000"/>
            </a:schemeClr>
          </a:solidFill>
        </p:spPr>
        <p:txBody>
          <a:bodyPr/>
          <a:lstStyle/>
          <a:p>
            <a:r>
              <a:rPr lang="en-US" dirty="0"/>
              <a:t>Click icon to add picture</a:t>
            </a:r>
            <a:endParaRPr lang="en-IN" dirty="0"/>
          </a:p>
        </p:txBody>
      </p:sp>
      <p:sp>
        <p:nvSpPr>
          <p:cNvPr id="7" name="Picture Placeholder 31">
            <a:extLst>
              <a:ext uri="{FF2B5EF4-FFF2-40B4-BE49-F238E27FC236}">
                <a16:creationId xmlns:a16="http://schemas.microsoft.com/office/drawing/2014/main" id="{80DDD3AD-FD59-EC5A-8DDE-9CC3366DEDC9}"/>
              </a:ext>
            </a:extLst>
          </p:cNvPr>
          <p:cNvSpPr>
            <a:spLocks noGrp="1"/>
          </p:cNvSpPr>
          <p:nvPr>
            <p:ph type="pic" sz="quarter" idx="62"/>
          </p:nvPr>
        </p:nvSpPr>
        <p:spPr>
          <a:xfrm>
            <a:off x="3006110" y="3482638"/>
            <a:ext cx="4528455" cy="3375362"/>
          </a:xfrm>
          <a:solidFill>
            <a:schemeClr val="bg1">
              <a:lumMod val="95000"/>
            </a:schemeClr>
          </a:solidFill>
        </p:spPr>
        <p:txBody>
          <a:bodyPr/>
          <a:lstStyle/>
          <a:p>
            <a:r>
              <a:rPr lang="en-US" dirty="0"/>
              <a:t>Click icon to add picture</a:t>
            </a:r>
            <a:endParaRPr lang="en-IN" dirty="0"/>
          </a:p>
        </p:txBody>
      </p:sp>
    </p:spTree>
    <p:extLst>
      <p:ext uri="{BB962C8B-B14F-4D97-AF65-F5344CB8AC3E}">
        <p14:creationId xmlns:p14="http://schemas.microsoft.com/office/powerpoint/2010/main" val="2089045992"/>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Blank Dark">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B9BB5F-1A64-A516-6779-4D2DB02FC743}"/>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2C5E43E2-7E28-3712-D0AB-83E0FFC8C00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871852" y="2782399"/>
            <a:ext cx="4064619" cy="886522"/>
          </a:xfrm>
          <a:prstGeom prst="rect">
            <a:avLst/>
          </a:prstGeom>
        </p:spPr>
      </p:pic>
    </p:spTree>
    <p:extLst>
      <p:ext uri="{BB962C8B-B14F-4D97-AF65-F5344CB8AC3E}">
        <p14:creationId xmlns:p14="http://schemas.microsoft.com/office/powerpoint/2010/main" val="2367742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2_Blank Dark">
    <p:bg>
      <p:bgPr>
        <a:solidFill>
          <a:schemeClr val="tx1"/>
        </a:solidFill>
        <a:effectLst/>
      </p:bgPr>
    </p:bg>
    <p:spTree>
      <p:nvGrpSpPr>
        <p:cNvPr id="1" name=""/>
        <p:cNvGrpSpPr/>
        <p:nvPr/>
      </p:nvGrpSpPr>
      <p:grpSpPr>
        <a:xfrm>
          <a:off x="0" y="0"/>
          <a:ext cx="0" cy="0"/>
          <a:chOff x="0" y="0"/>
          <a:chExt cx="0" cy="0"/>
        </a:xfrm>
      </p:grpSpPr>
      <p:pic>
        <p:nvPicPr>
          <p:cNvPr id="3" name="Picture 2" descr="A close-up of a blue wave&#10;&#10;Description automatically generated">
            <a:extLst>
              <a:ext uri="{FF2B5EF4-FFF2-40B4-BE49-F238E27FC236}">
                <a16:creationId xmlns:a16="http://schemas.microsoft.com/office/drawing/2014/main" id="{1CA38535-33AB-F3DC-E90D-B68EEE20647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55713" y="0"/>
            <a:ext cx="12503426" cy="6858000"/>
          </a:xfrm>
          <a:prstGeom prst="rect">
            <a:avLst/>
          </a:prstGeom>
        </p:spPr>
      </p:pic>
      <p:sp>
        <p:nvSpPr>
          <p:cNvPr id="4" name="Rectangle 3">
            <a:extLst>
              <a:ext uri="{FF2B5EF4-FFF2-40B4-BE49-F238E27FC236}">
                <a16:creationId xmlns:a16="http://schemas.microsoft.com/office/drawing/2014/main" id="{F776B08F-FA39-DB9B-07D6-0D2022B08964}"/>
              </a:ext>
            </a:extLst>
          </p:cNvPr>
          <p:cNvSpPr/>
          <p:nvPr/>
        </p:nvSpPr>
        <p:spPr>
          <a:xfrm>
            <a:off x="-155714" y="0"/>
            <a:ext cx="12503425" cy="6858000"/>
          </a:xfrm>
          <a:prstGeom prst="rect">
            <a:avLst/>
          </a:prstGeom>
          <a:solidFill>
            <a:schemeClr val="tx1">
              <a:alpha val="296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lack and grey logo&#10;&#10;Description automatically generated">
            <a:extLst>
              <a:ext uri="{FF2B5EF4-FFF2-40B4-BE49-F238E27FC236}">
                <a16:creationId xmlns:a16="http://schemas.microsoft.com/office/drawing/2014/main" id="{1E6A2693-91AE-283F-3EE1-D351A45AD2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04036" y="2898004"/>
            <a:ext cx="4181515" cy="915154"/>
          </a:xfrm>
          <a:prstGeom prst="rect">
            <a:avLst/>
          </a:prstGeom>
        </p:spPr>
      </p:pic>
    </p:spTree>
    <p:extLst>
      <p:ext uri="{BB962C8B-B14F-4D97-AF65-F5344CB8AC3E}">
        <p14:creationId xmlns:p14="http://schemas.microsoft.com/office/powerpoint/2010/main" val="37687593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3_Blank Dark">
    <p:bg>
      <p:bgPr>
        <a:solidFill>
          <a:srgbClr val="D4E8FF"/>
        </a:solidFill>
        <a:effectLst/>
      </p:bgPr>
    </p:bg>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31BC08E1-55BF-AF77-67D7-BBBD6F44FEF2}"/>
              </a:ext>
            </a:extLst>
          </p:cNvPr>
          <p:cNvPicPr>
            <a:picLocks noChangeAspect="1"/>
          </p:cNvPicPr>
          <p:nvPr/>
        </p:nvPicPr>
        <p:blipFill>
          <a:blip r:embed="rId2" cstate="email">
            <a:alphaModFix amt="55000"/>
            <a:extLs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3" name="Picture 2" descr="A black and grey logo&#10;&#10;Description automatically generated">
            <a:extLst>
              <a:ext uri="{FF2B5EF4-FFF2-40B4-BE49-F238E27FC236}">
                <a16:creationId xmlns:a16="http://schemas.microsoft.com/office/drawing/2014/main" id="{A5836F7C-232E-114C-9B87-12BA932D26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1488" y="2513846"/>
            <a:ext cx="4181515" cy="915154"/>
          </a:xfrm>
          <a:prstGeom prst="rect">
            <a:avLst/>
          </a:prstGeom>
        </p:spPr>
      </p:pic>
    </p:spTree>
    <p:extLst>
      <p:ext uri="{BB962C8B-B14F-4D97-AF65-F5344CB8AC3E}">
        <p14:creationId xmlns:p14="http://schemas.microsoft.com/office/powerpoint/2010/main" val="40276021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1_Blank Dark">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25964A-FF4B-7240-A4B7-5E34DD1714DB}"/>
              </a:ext>
            </a:extLst>
          </p:cNvPr>
          <p:cNvSpPr>
            <a:spLocks noGrp="1"/>
          </p:cNvSpPr>
          <p:nvPr>
            <p:ph type="pic" sz="quarter" idx="10"/>
          </p:nvPr>
        </p:nvSpPr>
        <p:spPr>
          <a:xfrm>
            <a:off x="0" y="0"/>
            <a:ext cx="12192000" cy="6858000"/>
          </a:xfrm>
        </p:spPr>
        <p:txBody>
          <a:bodyPr/>
          <a:lstStyle/>
          <a:p>
            <a:r>
              <a:rPr lang="en-US" dirty="0"/>
              <a:t>Click icon to add picture</a:t>
            </a:r>
          </a:p>
        </p:txBody>
      </p:sp>
      <p:pic>
        <p:nvPicPr>
          <p:cNvPr id="2" name="Picture 1">
            <a:extLst>
              <a:ext uri="{FF2B5EF4-FFF2-40B4-BE49-F238E27FC236}">
                <a16:creationId xmlns:a16="http://schemas.microsoft.com/office/drawing/2014/main" id="{A8E1C2D7-ABD0-9041-E557-3C97615AA10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701756" y="2772101"/>
            <a:ext cx="4064619" cy="886522"/>
          </a:xfrm>
          <a:prstGeom prst="rect">
            <a:avLst/>
          </a:prstGeom>
        </p:spPr>
      </p:pic>
    </p:spTree>
    <p:extLst>
      <p:ext uri="{BB962C8B-B14F-4D97-AF65-F5344CB8AC3E}">
        <p14:creationId xmlns:p14="http://schemas.microsoft.com/office/powerpoint/2010/main" val="6885277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80">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88">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72">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GUIDE: Grid">
    <p:bg>
      <p:bgPr>
        <a:solidFill>
          <a:schemeClr val="accent2"/>
        </a:solidFill>
        <a:effectLst/>
      </p:bgPr>
    </p:bg>
    <p:spTree>
      <p:nvGrpSpPr>
        <p:cNvPr id="1" name=""/>
        <p:cNvGrpSpPr/>
        <p:nvPr/>
      </p:nvGrpSpPr>
      <p:grpSpPr>
        <a:xfrm>
          <a:off x="0" y="0"/>
          <a:ext cx="0" cy="0"/>
          <a:chOff x="0" y="0"/>
          <a:chExt cx="0" cy="0"/>
        </a:xfrm>
      </p:grpSpPr>
      <p:sp>
        <p:nvSpPr>
          <p:cNvPr id="106" name="Title 1">
            <a:extLst>
              <a:ext uri="{FF2B5EF4-FFF2-40B4-BE49-F238E27FC236}">
                <a16:creationId xmlns:a16="http://schemas.microsoft.com/office/drawing/2014/main" id="{1FD916E9-DBE1-F818-8678-99601A806A5A}"/>
              </a:ext>
            </a:extLst>
          </p:cNvPr>
          <p:cNvSpPr txBox="1">
            <a:spLocks/>
          </p:cNvSpPr>
          <p:nvPr/>
        </p:nvSpPr>
        <p:spPr>
          <a:xfrm>
            <a:off x="2212975" y="2929812"/>
            <a:ext cx="7766050" cy="821094"/>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800" dirty="0">
                <a:solidFill>
                  <a:schemeClr val="tx2"/>
                </a:solidFill>
              </a:rPr>
              <a:t>LAYOUT GRID</a:t>
            </a:r>
          </a:p>
        </p:txBody>
      </p:sp>
      <p:sp>
        <p:nvSpPr>
          <p:cNvPr id="107" name="Title 1">
            <a:extLst>
              <a:ext uri="{FF2B5EF4-FFF2-40B4-BE49-F238E27FC236}">
                <a16:creationId xmlns:a16="http://schemas.microsoft.com/office/drawing/2014/main" id="{5D53C0C4-76BD-68C7-3A51-4276D424CFBB}"/>
              </a:ext>
            </a:extLst>
          </p:cNvPr>
          <p:cNvSpPr txBox="1">
            <a:spLocks/>
          </p:cNvSpPr>
          <p:nvPr/>
        </p:nvSpPr>
        <p:spPr>
          <a:xfrm>
            <a:off x="2212975" y="3750906"/>
            <a:ext cx="7766050" cy="285888"/>
          </a:xfrm>
          <a:prstGeom prst="rect">
            <a:avLst/>
          </a:prstGeom>
        </p:spPr>
        <p:txBody>
          <a:bodyPr vert="horz" lIns="0" tIns="0" rIns="0" bIns="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solidFill>
                <a:latin typeface="+mn-lt"/>
              </a:rPr>
              <a:t>To activate, select </a:t>
            </a:r>
            <a:r>
              <a:rPr lang="en-US" sz="1600" b="1" dirty="0">
                <a:solidFill>
                  <a:schemeClr val="tx2"/>
                </a:solidFill>
                <a:latin typeface="+mn-lt"/>
              </a:rPr>
              <a:t>View &gt; checkmark ‘Guides’</a:t>
            </a:r>
          </a:p>
        </p:txBody>
      </p:sp>
    </p:spTree>
    <p:extLst>
      <p:ext uri="{BB962C8B-B14F-4D97-AF65-F5344CB8AC3E}">
        <p14:creationId xmlns:p14="http://schemas.microsoft.com/office/powerpoint/2010/main" val="11888356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36">
          <p15:clr>
            <a:srgbClr val="A4A3A4"/>
          </p15:clr>
        </p15:guide>
        <p15:guide id="3" pos="3264">
          <p15:clr>
            <a:srgbClr val="A4A3A4"/>
          </p15:clr>
        </p15:guide>
        <p15:guide id="4" pos="3144">
          <p15:clr>
            <a:srgbClr val="A4A3A4"/>
          </p15:clr>
        </p15:guide>
        <p15:guide id="5" pos="2502">
          <p15:clr>
            <a:srgbClr val="A4A3A4"/>
          </p15:clr>
        </p15:guide>
        <p15:guide id="6" pos="2652">
          <p15:clr>
            <a:srgbClr val="A4A3A4"/>
          </p15:clr>
        </p15:guide>
        <p15:guide id="7" pos="2024">
          <p15:clr>
            <a:srgbClr val="A4A3A4"/>
          </p15:clr>
        </p15:guide>
        <p15:guide id="8" pos="1896">
          <p15:clr>
            <a:srgbClr val="A4A3A4"/>
          </p15:clr>
        </p15:guide>
        <p15:guide id="9" pos="1394">
          <p15:clr>
            <a:srgbClr val="A4A3A4"/>
          </p15:clr>
        </p15:guide>
        <p15:guide id="10" pos="1260">
          <p15:clr>
            <a:srgbClr val="A4A3A4"/>
          </p15:clr>
        </p15:guide>
        <p15:guide id="11" pos="766">
          <p15:clr>
            <a:srgbClr val="A4A3A4"/>
          </p15:clr>
        </p15:guide>
        <p15:guide id="12" pos="630">
          <p15:clr>
            <a:srgbClr val="A4A3A4"/>
          </p15:clr>
        </p15:guide>
        <p15:guide id="13" pos="3768">
          <p15:clr>
            <a:srgbClr val="A4A3A4"/>
          </p15:clr>
        </p15:guide>
        <p15:guide id="14" pos="3908">
          <p15:clr>
            <a:srgbClr val="A4A3A4"/>
          </p15:clr>
        </p15:guide>
        <p15:guide id="15" pos="5028">
          <p15:clr>
            <a:srgbClr val="A4A3A4"/>
          </p15:clr>
        </p15:guide>
        <p15:guide id="16" pos="4400">
          <p15:clr>
            <a:srgbClr val="A4A3A4"/>
          </p15:clr>
        </p15:guide>
        <p15:guide id="17" pos="5164">
          <p15:clr>
            <a:srgbClr val="A4A3A4"/>
          </p15:clr>
        </p15:guide>
        <p15:guide id="18" pos="5656">
          <p15:clr>
            <a:srgbClr val="A4A3A4"/>
          </p15:clr>
        </p15:guide>
        <p15:guide id="19" pos="5792">
          <p15:clr>
            <a:srgbClr val="A4A3A4"/>
          </p15:clr>
        </p15:guide>
        <p15:guide id="20" pos="6284">
          <p15:clr>
            <a:srgbClr val="A4A3A4"/>
          </p15:clr>
        </p15:guide>
        <p15:guide id="21" pos="6422">
          <p15:clr>
            <a:srgbClr val="A4A3A4"/>
          </p15:clr>
        </p15:guide>
        <p15:guide id="22" pos="6914">
          <p15:clr>
            <a:srgbClr val="A4A3A4"/>
          </p15:clr>
        </p15:guide>
        <p15:guide id="23" pos="7050">
          <p15:clr>
            <a:srgbClr val="A4A3A4"/>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0660-FAE1-7B74-3FFD-E58735841A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E82328-D24C-85C9-2D1D-859037FA7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F509C7-DD2A-BB67-8CB0-2402879DBB43}"/>
              </a:ext>
            </a:extLst>
          </p:cNvPr>
          <p:cNvSpPr>
            <a:spLocks noGrp="1"/>
          </p:cNvSpPr>
          <p:nvPr>
            <p:ph type="dt" sz="half" idx="10"/>
          </p:nvPr>
        </p:nvSpPr>
        <p:spPr/>
        <p:txBody>
          <a:bodyPr/>
          <a:lstStyle/>
          <a:p>
            <a:fld id="{8E2FFD0D-9AF9-4482-ABF7-48DF4C0FF8B8}" type="datetimeFigureOut">
              <a:rPr lang="en-US" smtClean="0"/>
              <a:t>2/9/2026</a:t>
            </a:fld>
            <a:endParaRPr lang="en-US" dirty="0"/>
          </a:p>
        </p:txBody>
      </p:sp>
      <p:sp>
        <p:nvSpPr>
          <p:cNvPr id="5" name="Footer Placeholder 4">
            <a:extLst>
              <a:ext uri="{FF2B5EF4-FFF2-40B4-BE49-F238E27FC236}">
                <a16:creationId xmlns:a16="http://schemas.microsoft.com/office/drawing/2014/main" id="{D7E19BDA-9ED8-4995-CC39-EEE9425D14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C716EE-2B0B-BF94-9221-DE150CC08EC0}"/>
              </a:ext>
            </a:extLst>
          </p:cNvPr>
          <p:cNvSpPr>
            <a:spLocks noGrp="1"/>
          </p:cNvSpPr>
          <p:nvPr>
            <p:ph type="sldNum" sz="quarter" idx="12"/>
          </p:nvPr>
        </p:nvSpPr>
        <p:spPr/>
        <p:txBody>
          <a:bodyPr/>
          <a:lstStyle/>
          <a:p>
            <a:fld id="{A8FF51A7-25A7-4852-BE37-F3EACC5F445E}" type="slidenum">
              <a:rPr lang="en-US" smtClean="0"/>
              <a:t>‹#›</a:t>
            </a:fld>
            <a:endParaRPr lang="en-US" dirty="0"/>
          </a:p>
        </p:txBody>
      </p:sp>
    </p:spTree>
    <p:extLst>
      <p:ext uri="{BB962C8B-B14F-4D97-AF65-F5344CB8AC3E}">
        <p14:creationId xmlns:p14="http://schemas.microsoft.com/office/powerpoint/2010/main" val="354300010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462455" y="5575569"/>
            <a:ext cx="11455712" cy="500744"/>
          </a:xfrm>
          <a:prstGeom prst="rect">
            <a:avLst/>
          </a:prstGeom>
        </p:spPr>
        <p:txBody>
          <a:bodyPr/>
          <a:lstStyle>
            <a:lvl1pPr marL="0" indent="0" algn="r">
              <a:buNone/>
              <a:defRPr sz="2667" b="1" baseline="0">
                <a:solidFill>
                  <a:schemeClr val="bg1"/>
                </a:solidFill>
                <a:latin typeface="+mj-lt"/>
                <a:ea typeface="Helvetica" charset="0"/>
                <a:cs typeface="Helvetica" charset="0"/>
              </a:defRPr>
            </a:lvl1pPr>
            <a:lvl2pPr marL="609555" indent="0">
              <a:buNone/>
              <a:defRPr sz="4000">
                <a:solidFill>
                  <a:srgbClr val="1A3C6A"/>
                </a:solidFill>
                <a:latin typeface="Helvetica" charset="0"/>
                <a:ea typeface="Helvetica" charset="0"/>
                <a:cs typeface="Helvetica" charset="0"/>
              </a:defRPr>
            </a:lvl2pPr>
            <a:lvl3pPr marL="1219110" indent="0">
              <a:buNone/>
              <a:defRPr sz="4000">
                <a:solidFill>
                  <a:srgbClr val="1A3C6A"/>
                </a:solidFill>
                <a:latin typeface="Helvetica" charset="0"/>
                <a:ea typeface="Helvetica" charset="0"/>
                <a:cs typeface="Helvetica" charset="0"/>
              </a:defRPr>
            </a:lvl3pPr>
            <a:lvl4pPr marL="1828664" indent="0">
              <a:buNone/>
              <a:defRPr sz="4000">
                <a:solidFill>
                  <a:srgbClr val="1A3C6A"/>
                </a:solidFill>
                <a:latin typeface="Helvetica" charset="0"/>
                <a:ea typeface="Helvetica" charset="0"/>
                <a:cs typeface="Helvetica" charset="0"/>
              </a:defRPr>
            </a:lvl4pPr>
            <a:lvl5pPr marL="2438218" indent="0">
              <a:buNone/>
              <a:defRPr sz="4000">
                <a:solidFill>
                  <a:srgbClr val="1A3C6A"/>
                </a:solidFill>
                <a:latin typeface="Helvetica" charset="0"/>
                <a:ea typeface="Helvetica" charset="0"/>
                <a:cs typeface="Helvetica" charset="0"/>
              </a:defRPr>
            </a:lvl5pPr>
          </a:lstStyle>
          <a:p>
            <a:pPr lvl="0"/>
            <a:r>
              <a:rPr lang="en-US"/>
              <a:t>PRESENTATION TITLE HEADER</a:t>
            </a:r>
          </a:p>
        </p:txBody>
      </p:sp>
      <p:sp>
        <p:nvSpPr>
          <p:cNvPr id="5" name="Text Placeholder 2"/>
          <p:cNvSpPr>
            <a:spLocks noGrp="1"/>
          </p:cNvSpPr>
          <p:nvPr>
            <p:ph type="body" sz="quarter" idx="11" hasCustomPrompt="1"/>
          </p:nvPr>
        </p:nvSpPr>
        <p:spPr>
          <a:xfrm>
            <a:off x="3222173" y="6272260"/>
            <a:ext cx="8695995" cy="500745"/>
          </a:xfrm>
          <a:prstGeom prst="rect">
            <a:avLst/>
          </a:prstGeom>
        </p:spPr>
        <p:txBody>
          <a:bodyPr/>
          <a:lstStyle>
            <a:lvl1pPr marL="0" indent="0" algn="r">
              <a:buNone/>
              <a:defRPr sz="2133" b="1" baseline="0">
                <a:solidFill>
                  <a:schemeClr val="bg1"/>
                </a:solidFill>
                <a:latin typeface="+mj-lt"/>
                <a:ea typeface="Helvetica" charset="0"/>
                <a:cs typeface="Helvetica" charset="0"/>
              </a:defRPr>
            </a:lvl1pPr>
            <a:lvl2pPr marL="609555" indent="0">
              <a:buNone/>
              <a:defRPr sz="4000">
                <a:solidFill>
                  <a:srgbClr val="1A3C6A"/>
                </a:solidFill>
                <a:latin typeface="Helvetica" charset="0"/>
                <a:ea typeface="Helvetica" charset="0"/>
                <a:cs typeface="Helvetica" charset="0"/>
              </a:defRPr>
            </a:lvl2pPr>
            <a:lvl3pPr marL="1219110" indent="0">
              <a:buNone/>
              <a:defRPr sz="4000">
                <a:solidFill>
                  <a:srgbClr val="1A3C6A"/>
                </a:solidFill>
                <a:latin typeface="Helvetica" charset="0"/>
                <a:ea typeface="Helvetica" charset="0"/>
                <a:cs typeface="Helvetica" charset="0"/>
              </a:defRPr>
            </a:lvl3pPr>
            <a:lvl4pPr marL="1828664" indent="0">
              <a:buNone/>
              <a:defRPr sz="4000">
                <a:solidFill>
                  <a:srgbClr val="1A3C6A"/>
                </a:solidFill>
                <a:latin typeface="Helvetica" charset="0"/>
                <a:ea typeface="Helvetica" charset="0"/>
                <a:cs typeface="Helvetica" charset="0"/>
              </a:defRPr>
            </a:lvl4pPr>
            <a:lvl5pPr marL="2438218" indent="0">
              <a:buNone/>
              <a:defRPr sz="4000">
                <a:solidFill>
                  <a:srgbClr val="1A3C6A"/>
                </a:solidFill>
                <a:latin typeface="Helvetica" charset="0"/>
                <a:ea typeface="Helvetica" charset="0"/>
                <a:cs typeface="Helvetica" charset="0"/>
              </a:defRPr>
            </a:lvl5pPr>
          </a:lstStyle>
          <a:p>
            <a:pPr lvl="0"/>
            <a:r>
              <a:rPr lang="en-US"/>
              <a:t>Presenter Information</a:t>
            </a:r>
          </a:p>
        </p:txBody>
      </p:sp>
    </p:spTree>
    <p:extLst>
      <p:ext uri="{BB962C8B-B14F-4D97-AF65-F5344CB8AC3E}">
        <p14:creationId xmlns:p14="http://schemas.microsoft.com/office/powerpoint/2010/main" val="376651725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_Divi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90302" y="6356351"/>
            <a:ext cx="663497" cy="365125"/>
          </a:xfrm>
          <a:prstGeom prst="rect">
            <a:avLst/>
          </a:prstGeom>
        </p:spPr>
        <p:txBody>
          <a:bodyPr/>
          <a:lstStyle/>
          <a:p>
            <a:fld id="{5CB62C8C-E006-784E-B340-DAF433F0703D}" type="slidenum">
              <a:rPr lang="en-US" smtClean="0"/>
              <a:t>‹#›</a:t>
            </a:fld>
            <a:endParaRPr lang="en-US" dirty="0"/>
          </a:p>
        </p:txBody>
      </p:sp>
      <p:sp>
        <p:nvSpPr>
          <p:cNvPr id="7" name="Rectangle 6"/>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3" name="Picture 2" descr="Background pattern&#10;&#10;Description automatically generated">
            <a:extLst>
              <a:ext uri="{FF2B5EF4-FFF2-40B4-BE49-F238E27FC236}">
                <a16:creationId xmlns:a16="http://schemas.microsoft.com/office/drawing/2014/main" id="{27ADD7B0-ED14-E243-8325-00603B4F1020}"/>
              </a:ext>
            </a:extLst>
          </p:cNvPr>
          <p:cNvPicPr>
            <a:picLocks noChangeAspect="1"/>
          </p:cNvPicPr>
          <p:nvPr/>
        </p:nvPicPr>
        <p:blipFill>
          <a:blip r:embed="rId2">
            <a:alphaModFix amt="24000"/>
          </a:blip>
          <a:stretch>
            <a:fillRect/>
          </a:stretch>
        </p:blipFill>
        <p:spPr>
          <a:xfrm>
            <a:off x="0" y="0"/>
            <a:ext cx="12192000" cy="6858000"/>
          </a:xfrm>
          <a:prstGeom prst="rect">
            <a:avLst/>
          </a:prstGeom>
        </p:spPr>
      </p:pic>
      <p:sp>
        <p:nvSpPr>
          <p:cNvPr id="9" name="Title 5"/>
          <p:cNvSpPr>
            <a:spLocks noGrp="1"/>
          </p:cNvSpPr>
          <p:nvPr>
            <p:ph type="title" hasCustomPrompt="1"/>
          </p:nvPr>
        </p:nvSpPr>
        <p:spPr>
          <a:xfrm>
            <a:off x="1069493" y="2256272"/>
            <a:ext cx="10531956" cy="2443657"/>
          </a:xfrm>
          <a:prstGeom prst="rect">
            <a:avLst/>
          </a:prstGeom>
        </p:spPr>
        <p:txBody>
          <a:bodyPr anchor="ct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pic>
        <p:nvPicPr>
          <p:cNvPr id="10" name="Picture 9">
            <a:extLst>
              <a:ext uri="{FF2B5EF4-FFF2-40B4-BE49-F238E27FC236}">
                <a16:creationId xmlns:a16="http://schemas.microsoft.com/office/drawing/2014/main" id="{0ED29291-9EA6-BE4B-9E67-B7D9D2935CCB}"/>
              </a:ext>
            </a:extLst>
          </p:cNvPr>
          <p:cNvPicPr>
            <a:picLocks noChangeAspect="1"/>
          </p:cNvPicPr>
          <p:nvPr/>
        </p:nvPicPr>
        <p:blipFill>
          <a:blip r:embed="rId3"/>
          <a:srcRect/>
          <a:stretch/>
        </p:blipFill>
        <p:spPr>
          <a:xfrm>
            <a:off x="863347" y="450781"/>
            <a:ext cx="3174360" cy="603791"/>
          </a:xfrm>
          <a:prstGeom prst="rect">
            <a:avLst/>
          </a:prstGeom>
        </p:spPr>
      </p:pic>
    </p:spTree>
    <p:extLst>
      <p:ext uri="{BB962C8B-B14F-4D97-AF65-F5344CB8AC3E}">
        <p14:creationId xmlns:p14="http://schemas.microsoft.com/office/powerpoint/2010/main" val="39772355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2_Divi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90302" y="6356351"/>
            <a:ext cx="663497" cy="365125"/>
          </a:xfrm>
          <a:prstGeom prst="rect">
            <a:avLst/>
          </a:prstGeom>
        </p:spPr>
        <p:txBody>
          <a:bodyPr/>
          <a:lstStyle/>
          <a:p>
            <a:fld id="{5CB62C8C-E006-784E-B340-DAF433F0703D}" type="slidenum">
              <a:rPr lang="en-US" smtClean="0"/>
              <a:t>‹#›</a:t>
            </a:fld>
            <a:endParaRPr lang="en-US" dirty="0"/>
          </a:p>
        </p:txBody>
      </p:sp>
      <p:sp>
        <p:nvSpPr>
          <p:cNvPr id="7" name="Rectangle 6"/>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descr="Background pattern&#10;&#10;Description automatically generated">
            <a:extLst>
              <a:ext uri="{FF2B5EF4-FFF2-40B4-BE49-F238E27FC236}">
                <a16:creationId xmlns:a16="http://schemas.microsoft.com/office/drawing/2014/main" id="{C09E97CC-25B5-4945-9A18-6C556E8C96BF}"/>
              </a:ext>
            </a:extLst>
          </p:cNvPr>
          <p:cNvPicPr>
            <a:picLocks noChangeAspect="1"/>
          </p:cNvPicPr>
          <p:nvPr/>
        </p:nvPicPr>
        <p:blipFill>
          <a:blip r:embed="rId2">
            <a:alphaModFix amt="20000"/>
          </a:blip>
          <a:stretch>
            <a:fillRect/>
          </a:stretch>
        </p:blipFill>
        <p:spPr>
          <a:xfrm>
            <a:off x="-5725" y="0"/>
            <a:ext cx="12192000" cy="6858000"/>
          </a:xfrm>
          <a:prstGeom prst="rect">
            <a:avLst/>
          </a:prstGeom>
          <a:solidFill>
            <a:schemeClr val="tx1">
              <a:lumMod val="95000"/>
              <a:lumOff val="5000"/>
            </a:schemeClr>
          </a:solidFill>
        </p:spPr>
      </p:pic>
      <p:sp>
        <p:nvSpPr>
          <p:cNvPr id="9" name="Title 5"/>
          <p:cNvSpPr>
            <a:spLocks noGrp="1"/>
          </p:cNvSpPr>
          <p:nvPr>
            <p:ph type="title" hasCustomPrompt="1"/>
          </p:nvPr>
        </p:nvSpPr>
        <p:spPr>
          <a:xfrm>
            <a:off x="1069493" y="2256272"/>
            <a:ext cx="10531956" cy="2443657"/>
          </a:xfrm>
          <a:prstGeom prst="rect">
            <a:avLst/>
          </a:prstGeom>
        </p:spPr>
        <p:txBody>
          <a:bodyPr anchor="ct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pic>
        <p:nvPicPr>
          <p:cNvPr id="2" name="Picture 1">
            <a:extLst>
              <a:ext uri="{FF2B5EF4-FFF2-40B4-BE49-F238E27FC236}">
                <a16:creationId xmlns:a16="http://schemas.microsoft.com/office/drawing/2014/main" id="{587C606D-3AE2-64D3-3085-17DDECB7D87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02524" y="687269"/>
            <a:ext cx="4064619" cy="886522"/>
          </a:xfrm>
          <a:prstGeom prst="rect">
            <a:avLst/>
          </a:prstGeom>
        </p:spPr>
      </p:pic>
      <p:pic>
        <p:nvPicPr>
          <p:cNvPr id="3" name="Picture 2" descr="A blue lines on a black background&#10;&#10;Description automatically generated">
            <a:extLst>
              <a:ext uri="{FF2B5EF4-FFF2-40B4-BE49-F238E27FC236}">
                <a16:creationId xmlns:a16="http://schemas.microsoft.com/office/drawing/2014/main" id="{7B348EE7-85F4-DFE5-82DF-A8D2BB386A80}"/>
              </a:ext>
            </a:extLst>
          </p:cNvPr>
          <p:cNvPicPr>
            <a:picLocks noChangeAspect="1"/>
          </p:cNvPicPr>
          <p:nvPr userDrawn="1"/>
        </p:nvPicPr>
        <p:blipFill>
          <a:blip r:embed="rId4">
            <a:biLevel thresh="25000"/>
          </a:blip>
          <a:stretch>
            <a:fillRect/>
          </a:stretch>
        </p:blipFill>
        <p:spPr>
          <a:xfrm>
            <a:off x="5947690" y="-1"/>
            <a:ext cx="6159500" cy="6858000"/>
          </a:xfrm>
          <a:prstGeom prst="rect">
            <a:avLst/>
          </a:prstGeom>
          <a:effectLst>
            <a:glow rad="25400">
              <a:srgbClr val="AC0000">
                <a:alpha val="37000"/>
              </a:srgbClr>
            </a:glow>
          </a:effectLst>
        </p:spPr>
      </p:pic>
    </p:spTree>
    <p:extLst>
      <p:ext uri="{BB962C8B-B14F-4D97-AF65-F5344CB8AC3E}">
        <p14:creationId xmlns:p14="http://schemas.microsoft.com/office/powerpoint/2010/main" val="312164325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3_Divi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90302" y="6356351"/>
            <a:ext cx="663497" cy="365125"/>
          </a:xfrm>
          <a:prstGeom prst="rect">
            <a:avLst/>
          </a:prstGeom>
        </p:spPr>
        <p:txBody>
          <a:bodyPr/>
          <a:lstStyle/>
          <a:p>
            <a:fld id="{5CB62C8C-E006-784E-B340-DAF433F0703D}" type="slidenum">
              <a:rPr lang="en-US" smtClean="0"/>
              <a:t>‹#›</a:t>
            </a:fld>
            <a:endParaRPr lang="en-US" dirty="0"/>
          </a:p>
        </p:txBody>
      </p:sp>
      <p:sp>
        <p:nvSpPr>
          <p:cNvPr id="7" name="Rectangle 6"/>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8" name="Picture 7" descr="Background pattern&#10;&#10;Description automatically generated">
            <a:extLst>
              <a:ext uri="{FF2B5EF4-FFF2-40B4-BE49-F238E27FC236}">
                <a16:creationId xmlns:a16="http://schemas.microsoft.com/office/drawing/2014/main" id="{B333510F-21F8-1A40-8675-9F681C77726B}"/>
              </a:ext>
            </a:extLst>
          </p:cNvPr>
          <p:cNvPicPr>
            <a:picLocks noChangeAspect="1"/>
          </p:cNvPicPr>
          <p:nvPr/>
        </p:nvPicPr>
        <p:blipFill>
          <a:blip r:embed="rId2">
            <a:duotone>
              <a:prstClr val="black"/>
              <a:schemeClr val="tx2">
                <a:tint val="45000"/>
                <a:satMod val="400000"/>
              </a:schemeClr>
            </a:duotone>
            <a:alphaModFix amt="42000"/>
          </a:blip>
          <a:stretch>
            <a:fillRect/>
          </a:stretch>
        </p:blipFill>
        <p:spPr>
          <a:xfrm>
            <a:off x="0" y="0"/>
            <a:ext cx="12192000" cy="6858000"/>
          </a:xfrm>
          <a:prstGeom prst="rect">
            <a:avLst/>
          </a:prstGeom>
        </p:spPr>
      </p:pic>
      <p:sp>
        <p:nvSpPr>
          <p:cNvPr id="9" name="Title 5"/>
          <p:cNvSpPr>
            <a:spLocks noGrp="1"/>
          </p:cNvSpPr>
          <p:nvPr>
            <p:ph type="title" hasCustomPrompt="1"/>
          </p:nvPr>
        </p:nvSpPr>
        <p:spPr>
          <a:xfrm>
            <a:off x="1069493" y="2256272"/>
            <a:ext cx="10531956" cy="2443657"/>
          </a:xfrm>
          <a:prstGeom prst="rect">
            <a:avLst/>
          </a:prstGeom>
        </p:spPr>
        <p:txBody>
          <a:bodyPr anchor="ct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pic>
        <p:nvPicPr>
          <p:cNvPr id="10" name="Picture 9">
            <a:extLst>
              <a:ext uri="{FF2B5EF4-FFF2-40B4-BE49-F238E27FC236}">
                <a16:creationId xmlns:a16="http://schemas.microsoft.com/office/drawing/2014/main" id="{BF6DDE2E-A348-0C48-AEA5-6A15D489EA66}"/>
              </a:ext>
            </a:extLst>
          </p:cNvPr>
          <p:cNvPicPr>
            <a:picLocks noChangeAspect="1"/>
          </p:cNvPicPr>
          <p:nvPr/>
        </p:nvPicPr>
        <p:blipFill>
          <a:blip r:embed="rId3"/>
          <a:srcRect/>
          <a:stretch/>
        </p:blipFill>
        <p:spPr>
          <a:xfrm>
            <a:off x="863347" y="450781"/>
            <a:ext cx="3174360" cy="603791"/>
          </a:xfrm>
          <a:prstGeom prst="rect">
            <a:avLst/>
          </a:prstGeom>
        </p:spPr>
      </p:pic>
    </p:spTree>
    <p:extLst>
      <p:ext uri="{BB962C8B-B14F-4D97-AF65-F5344CB8AC3E}">
        <p14:creationId xmlns:p14="http://schemas.microsoft.com/office/powerpoint/2010/main" val="115720083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4_Divider">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14869" y="788019"/>
            <a:ext cx="6305571" cy="780288"/>
          </a:xfrm>
          <a:prstGeom prst="rect">
            <a:avLst/>
          </a:prstGeom>
        </p:spPr>
      </p:pic>
      <p:sp>
        <p:nvSpPr>
          <p:cNvPr id="8" name="Content Placeholder 2">
            <a:extLst>
              <a:ext uri="{FF2B5EF4-FFF2-40B4-BE49-F238E27FC236}">
                <a16:creationId xmlns:a16="http://schemas.microsoft.com/office/drawing/2014/main" id="{B126F8A9-79CA-1144-908D-743DA801210C}"/>
              </a:ext>
            </a:extLst>
          </p:cNvPr>
          <p:cNvSpPr>
            <a:spLocks noGrp="1"/>
          </p:cNvSpPr>
          <p:nvPr>
            <p:ph idx="1"/>
          </p:nvPr>
        </p:nvSpPr>
        <p:spPr>
          <a:xfrm>
            <a:off x="585214" y="1476951"/>
            <a:ext cx="7232385" cy="4574876"/>
          </a:xfrm>
          <a:prstGeom prst="rect">
            <a:avLst/>
          </a:prstGeom>
        </p:spPr>
        <p:txBody>
          <a:bodyPr>
            <a:normAutofit/>
          </a:bodyPr>
          <a:lstStyle>
            <a:lvl1pPr marL="0" indent="0">
              <a:buNone/>
              <a:defRPr sz="2133">
                <a:solidFill>
                  <a:schemeClr val="accent6">
                    <a:lumMod val="75000"/>
                  </a:schemeClr>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a:t>Click to edit Master text styles</a:t>
            </a:r>
          </a:p>
        </p:txBody>
      </p:sp>
      <p:sp>
        <p:nvSpPr>
          <p:cNvPr id="10" name="Title 5">
            <a:extLst>
              <a:ext uri="{FF2B5EF4-FFF2-40B4-BE49-F238E27FC236}">
                <a16:creationId xmlns:a16="http://schemas.microsoft.com/office/drawing/2014/main" id="{AC8FDFB4-16A5-104A-B2FC-E212020A09F2}"/>
              </a:ext>
            </a:extLst>
          </p:cNvPr>
          <p:cNvSpPr>
            <a:spLocks noGrp="1"/>
          </p:cNvSpPr>
          <p:nvPr>
            <p:ph type="title" hasCustomPrompt="1"/>
          </p:nvPr>
        </p:nvSpPr>
        <p:spPr>
          <a:xfrm>
            <a:off x="585216" y="194566"/>
            <a:ext cx="7232384" cy="668601"/>
          </a:xfrm>
          <a:prstGeom prst="rect">
            <a:avLst/>
          </a:prstGeom>
        </p:spPr>
        <p:txBody>
          <a:bodyPr/>
          <a:lstStyle>
            <a:lvl1pPr>
              <a:defRPr sz="2667" b="1" spc="0" baseline="0">
                <a:solidFill>
                  <a:schemeClr val="accent1"/>
                </a:solidFill>
                <a:latin typeface="Arial" charset="0"/>
                <a:ea typeface="Arial" charset="0"/>
                <a:cs typeface="Arial" charset="0"/>
              </a:defRPr>
            </a:lvl1pPr>
          </a:lstStyle>
          <a:p>
            <a:r>
              <a:rPr lang="en-US" dirty="0"/>
              <a:t>CLICK HERE TO EDIT BLANK SLIDE</a:t>
            </a:r>
          </a:p>
        </p:txBody>
      </p:sp>
      <p:sp>
        <p:nvSpPr>
          <p:cNvPr id="11" name="Content Placeholder 2">
            <a:extLst>
              <a:ext uri="{FF2B5EF4-FFF2-40B4-BE49-F238E27FC236}">
                <a16:creationId xmlns:a16="http://schemas.microsoft.com/office/drawing/2014/main" id="{8B1B4C64-F1AD-9241-8CA5-BE54439ABE68}"/>
              </a:ext>
            </a:extLst>
          </p:cNvPr>
          <p:cNvSpPr>
            <a:spLocks noGrp="1"/>
          </p:cNvSpPr>
          <p:nvPr>
            <p:ph idx="10"/>
          </p:nvPr>
        </p:nvSpPr>
        <p:spPr>
          <a:xfrm>
            <a:off x="585216" y="734833"/>
            <a:ext cx="7232384" cy="289907"/>
          </a:xfrm>
          <a:prstGeom prst="rect">
            <a:avLst/>
          </a:prstGeom>
        </p:spPr>
        <p:txBody>
          <a:bodyPr>
            <a:noAutofit/>
          </a:bodyPr>
          <a:lstStyle>
            <a:lvl1pPr marL="0" indent="0">
              <a:buNone/>
              <a:defRPr sz="2133" b="0">
                <a:solidFill>
                  <a:schemeClr val="accent6"/>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a:t>Click to edit Master text styles</a:t>
            </a:r>
          </a:p>
        </p:txBody>
      </p:sp>
      <p:sp>
        <p:nvSpPr>
          <p:cNvPr id="7" name="Footer Placeholder 4">
            <a:extLst>
              <a:ext uri="{FF2B5EF4-FFF2-40B4-BE49-F238E27FC236}">
                <a16:creationId xmlns:a16="http://schemas.microsoft.com/office/drawing/2014/main" id="{293246AC-7E65-4147-8F25-71ABCC30AB0A}"/>
              </a:ext>
            </a:extLst>
          </p:cNvPr>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©2022 Brunswick Co. Confidential and all rights reserved.</a:t>
            </a:r>
          </a:p>
        </p:txBody>
      </p:sp>
      <p:sp>
        <p:nvSpPr>
          <p:cNvPr id="9" name="Footer Placeholder 1">
            <a:extLst>
              <a:ext uri="{FF2B5EF4-FFF2-40B4-BE49-F238E27FC236}">
                <a16:creationId xmlns:a16="http://schemas.microsoft.com/office/drawing/2014/main" id="{00C5175E-0E37-AF40-A799-492AC94FEDD2}"/>
              </a:ext>
            </a:extLst>
          </p:cNvPr>
          <p:cNvSpPr txBox="1">
            <a:spLocks/>
          </p:cNvSpPr>
          <p:nvPr/>
        </p:nvSpPr>
        <p:spPr>
          <a:xfrm>
            <a:off x="2314682" y="6303509"/>
            <a:ext cx="486588" cy="265284"/>
          </a:xfrm>
          <a:prstGeom prst="rect">
            <a:avLst/>
          </a:prstGeom>
        </p:spPr>
        <p:txBody>
          <a:bodyPr vert="horz" lIns="0" tIns="0" rIns="0" bIns="0" rtlCol="0" anchor="ctr"/>
          <a:lstStyle>
            <a:defPPr>
              <a:defRPr lang="en-US"/>
            </a:defPPr>
            <a:lvl1pPr marL="0" marR="0" indent="0" algn="l" defTabSz="914400" rtl="0" eaLnBrk="1" fontAlgn="base" latinLnBrk="0" hangingPunct="1">
              <a:lnSpc>
                <a:spcPct val="120000"/>
              </a:lnSpc>
              <a:spcBef>
                <a:spcPct val="20000"/>
              </a:spcBef>
              <a:spcAft>
                <a:spcPct val="0"/>
              </a:spcAft>
              <a:buClrTx/>
              <a:buSzTx/>
              <a:buFontTx/>
              <a:buNone/>
              <a:tabLst/>
              <a:defRPr sz="9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b="0" dirty="0">
                <a:solidFill>
                  <a:schemeClr val="accent6"/>
                </a:solidFill>
                <a:latin typeface="+mn-lt"/>
              </a:rPr>
              <a:t>|</a:t>
            </a:r>
            <a:r>
              <a:rPr lang="en-US" sz="1200" baseline="0" dirty="0">
                <a:solidFill>
                  <a:schemeClr val="accent6"/>
                </a:solidFill>
                <a:latin typeface="+mj-lt"/>
              </a:rPr>
              <a:t> </a:t>
            </a:r>
            <a:fld id="{E99569F5-4451-5B41-8B90-4901AF4DBD73}" type="slidenum">
              <a:rPr lang="en-US" sz="1200" b="1" smtClean="0">
                <a:solidFill>
                  <a:schemeClr val="accent6"/>
                </a:solidFill>
                <a:latin typeface="+mn-lt"/>
              </a:rPr>
              <a:pPr algn="l">
                <a:defRPr/>
              </a:pPr>
              <a:t>‹#›</a:t>
            </a:fld>
            <a:endParaRPr lang="en-US" sz="1200" b="1" dirty="0">
              <a:solidFill>
                <a:schemeClr val="accent6"/>
              </a:solidFill>
              <a:latin typeface="+mn-lt"/>
            </a:endParaRPr>
          </a:p>
        </p:txBody>
      </p:sp>
    </p:spTree>
    <p:extLst>
      <p:ext uri="{BB962C8B-B14F-4D97-AF65-F5344CB8AC3E}">
        <p14:creationId xmlns:p14="http://schemas.microsoft.com/office/powerpoint/2010/main" val="338497731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5_Divider">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126F8A9-79CA-1144-908D-743DA801210C}"/>
              </a:ext>
            </a:extLst>
          </p:cNvPr>
          <p:cNvSpPr>
            <a:spLocks noGrp="1"/>
          </p:cNvSpPr>
          <p:nvPr>
            <p:ph idx="1"/>
          </p:nvPr>
        </p:nvSpPr>
        <p:spPr>
          <a:xfrm>
            <a:off x="585217" y="1476951"/>
            <a:ext cx="7232385" cy="4574876"/>
          </a:xfrm>
          <a:prstGeom prst="rect">
            <a:avLst/>
          </a:prstGeom>
        </p:spPr>
        <p:txBody>
          <a:bodyPr>
            <a:normAutofit/>
          </a:bodyPr>
          <a:lstStyle>
            <a:lvl1pPr marL="0" indent="0">
              <a:buNone/>
              <a:defRPr sz="2133">
                <a:solidFill>
                  <a:schemeClr val="accent6">
                    <a:lumMod val="75000"/>
                  </a:schemeClr>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a:t>Click to edit Master text styles</a:t>
            </a:r>
          </a:p>
        </p:txBody>
      </p:sp>
      <p:sp>
        <p:nvSpPr>
          <p:cNvPr id="10" name="Title 5">
            <a:extLst>
              <a:ext uri="{FF2B5EF4-FFF2-40B4-BE49-F238E27FC236}">
                <a16:creationId xmlns:a16="http://schemas.microsoft.com/office/drawing/2014/main" id="{AC8FDFB4-16A5-104A-B2FC-E212020A09F2}"/>
              </a:ext>
            </a:extLst>
          </p:cNvPr>
          <p:cNvSpPr>
            <a:spLocks noGrp="1"/>
          </p:cNvSpPr>
          <p:nvPr>
            <p:ph type="title" hasCustomPrompt="1"/>
          </p:nvPr>
        </p:nvSpPr>
        <p:spPr>
          <a:xfrm>
            <a:off x="585219" y="194566"/>
            <a:ext cx="7232384" cy="668601"/>
          </a:xfrm>
          <a:prstGeom prst="rect">
            <a:avLst/>
          </a:prstGeom>
        </p:spPr>
        <p:txBody>
          <a:bodyPr/>
          <a:lstStyle>
            <a:lvl1pPr>
              <a:defRPr sz="2667" b="1" spc="0" baseline="0">
                <a:solidFill>
                  <a:schemeClr val="accent1"/>
                </a:solidFill>
                <a:latin typeface="Arial" charset="0"/>
                <a:ea typeface="Arial" charset="0"/>
                <a:cs typeface="Arial" charset="0"/>
              </a:defRPr>
            </a:lvl1pPr>
          </a:lstStyle>
          <a:p>
            <a:r>
              <a:rPr lang="en-US" dirty="0"/>
              <a:t>CLICK HERE TO EDIT BLANK SLIDE</a:t>
            </a:r>
          </a:p>
        </p:txBody>
      </p:sp>
      <p:sp>
        <p:nvSpPr>
          <p:cNvPr id="11" name="Content Placeholder 2">
            <a:extLst>
              <a:ext uri="{FF2B5EF4-FFF2-40B4-BE49-F238E27FC236}">
                <a16:creationId xmlns:a16="http://schemas.microsoft.com/office/drawing/2014/main" id="{8B1B4C64-F1AD-9241-8CA5-BE54439ABE68}"/>
              </a:ext>
            </a:extLst>
          </p:cNvPr>
          <p:cNvSpPr>
            <a:spLocks noGrp="1"/>
          </p:cNvSpPr>
          <p:nvPr>
            <p:ph idx="10"/>
          </p:nvPr>
        </p:nvSpPr>
        <p:spPr>
          <a:xfrm>
            <a:off x="585219" y="734833"/>
            <a:ext cx="7232384" cy="289907"/>
          </a:xfrm>
          <a:prstGeom prst="rect">
            <a:avLst/>
          </a:prstGeom>
        </p:spPr>
        <p:txBody>
          <a:bodyPr>
            <a:noAutofit/>
          </a:bodyPr>
          <a:lstStyle>
            <a:lvl1pPr marL="0" indent="0">
              <a:buNone/>
              <a:defRPr sz="2133" b="0">
                <a:solidFill>
                  <a:schemeClr val="accent6"/>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a:t>Click to edit Master text styles</a:t>
            </a:r>
          </a:p>
        </p:txBody>
      </p:sp>
      <p:sp>
        <p:nvSpPr>
          <p:cNvPr id="7" name="Footer Placeholder 4">
            <a:extLst>
              <a:ext uri="{FF2B5EF4-FFF2-40B4-BE49-F238E27FC236}">
                <a16:creationId xmlns:a16="http://schemas.microsoft.com/office/drawing/2014/main" id="{2572AEA9-4BB3-FA4E-86A2-143A7B0A29DB}"/>
              </a:ext>
            </a:extLst>
          </p:cNvPr>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©2022 Brunswick Co. Confidential and all rights reserved.</a:t>
            </a:r>
          </a:p>
        </p:txBody>
      </p:sp>
      <p:sp>
        <p:nvSpPr>
          <p:cNvPr id="14" name="Footer Placeholder 1">
            <a:extLst>
              <a:ext uri="{FF2B5EF4-FFF2-40B4-BE49-F238E27FC236}">
                <a16:creationId xmlns:a16="http://schemas.microsoft.com/office/drawing/2014/main" id="{56781A06-3497-4542-B304-8C8B85156AAA}"/>
              </a:ext>
            </a:extLst>
          </p:cNvPr>
          <p:cNvSpPr txBox="1">
            <a:spLocks/>
          </p:cNvSpPr>
          <p:nvPr/>
        </p:nvSpPr>
        <p:spPr>
          <a:xfrm>
            <a:off x="2314682" y="6303509"/>
            <a:ext cx="486588" cy="265284"/>
          </a:xfrm>
          <a:prstGeom prst="rect">
            <a:avLst/>
          </a:prstGeom>
        </p:spPr>
        <p:txBody>
          <a:bodyPr vert="horz" lIns="0" tIns="0" rIns="0" bIns="0" rtlCol="0" anchor="ctr"/>
          <a:lstStyle>
            <a:defPPr>
              <a:defRPr lang="en-US"/>
            </a:defPPr>
            <a:lvl1pPr marL="0" marR="0" indent="0" algn="l" defTabSz="914400" rtl="0" eaLnBrk="1" fontAlgn="base" latinLnBrk="0" hangingPunct="1">
              <a:lnSpc>
                <a:spcPct val="120000"/>
              </a:lnSpc>
              <a:spcBef>
                <a:spcPct val="20000"/>
              </a:spcBef>
              <a:spcAft>
                <a:spcPct val="0"/>
              </a:spcAft>
              <a:buClrTx/>
              <a:buSzTx/>
              <a:buFontTx/>
              <a:buNone/>
              <a:tabLst/>
              <a:defRPr sz="9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b="0" dirty="0">
                <a:solidFill>
                  <a:schemeClr val="accent6"/>
                </a:solidFill>
                <a:latin typeface="+mn-lt"/>
              </a:rPr>
              <a:t>|</a:t>
            </a:r>
            <a:r>
              <a:rPr lang="en-US" sz="1200" baseline="0" dirty="0">
                <a:solidFill>
                  <a:schemeClr val="accent6"/>
                </a:solidFill>
                <a:latin typeface="+mj-lt"/>
              </a:rPr>
              <a:t> </a:t>
            </a:r>
            <a:fld id="{E99569F5-4451-5B41-8B90-4901AF4DBD73}" type="slidenum">
              <a:rPr lang="en-US" sz="1200" b="1" smtClean="0">
                <a:solidFill>
                  <a:schemeClr val="accent6"/>
                </a:solidFill>
                <a:latin typeface="+mn-lt"/>
              </a:rPr>
              <a:pPr algn="l">
                <a:defRPr/>
              </a:pPr>
              <a:t>‹#›</a:t>
            </a:fld>
            <a:endParaRPr lang="en-US" sz="1200" b="1" dirty="0">
              <a:solidFill>
                <a:schemeClr val="accent6"/>
              </a:solidFill>
              <a:latin typeface="+mn-lt"/>
            </a:endParaRPr>
          </a:p>
        </p:txBody>
      </p:sp>
    </p:spTree>
    <p:extLst>
      <p:ext uri="{BB962C8B-B14F-4D97-AF65-F5344CB8AC3E}">
        <p14:creationId xmlns:p14="http://schemas.microsoft.com/office/powerpoint/2010/main" val="202028139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2_Agenda">
    <p:bg>
      <p:bgRef idx="1001">
        <a:schemeClr val="bg1"/>
      </p:bgRef>
    </p:bg>
    <p:spTree>
      <p:nvGrpSpPr>
        <p:cNvPr id="1" name=""/>
        <p:cNvGrpSpPr/>
        <p:nvPr/>
      </p:nvGrpSpPr>
      <p:grpSpPr>
        <a:xfrm>
          <a:off x="0" y="0"/>
          <a:ext cx="0" cy="0"/>
          <a:chOff x="0" y="0"/>
          <a:chExt cx="0" cy="0"/>
        </a:xfrm>
      </p:grpSpPr>
      <p:pic>
        <p:nvPicPr>
          <p:cNvPr id="12" name="Picture 11" descr="A picture containing text&#10;&#10;Description automatically generated">
            <a:extLst>
              <a:ext uri="{FF2B5EF4-FFF2-40B4-BE49-F238E27FC236}">
                <a16:creationId xmlns:a16="http://schemas.microsoft.com/office/drawing/2014/main" id="{3AD2C24B-5A72-434C-A911-D2942E030D44}"/>
              </a:ext>
            </a:extLst>
          </p:cNvPr>
          <p:cNvPicPr>
            <a:picLocks noChangeAspect="1"/>
          </p:cNvPicPr>
          <p:nvPr/>
        </p:nvPicPr>
        <p:blipFill>
          <a:blip r:embed="rId2">
            <a:alphaModFix amt="50000"/>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EE66F0BF-A398-1341-B3B2-07AFACCFD4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9" name="Content Placeholder 2">
            <a:extLst>
              <a:ext uri="{FF2B5EF4-FFF2-40B4-BE49-F238E27FC236}">
                <a16:creationId xmlns:a16="http://schemas.microsoft.com/office/drawing/2014/main" id="{3ECE66F5-6B3C-0F42-89BE-06D464B9D994}"/>
              </a:ext>
            </a:extLst>
          </p:cNvPr>
          <p:cNvSpPr>
            <a:spLocks noGrp="1"/>
          </p:cNvSpPr>
          <p:nvPr>
            <p:ph idx="1"/>
          </p:nvPr>
        </p:nvSpPr>
        <p:spPr>
          <a:xfrm>
            <a:off x="6570134" y="1219198"/>
            <a:ext cx="5340925" cy="5029201"/>
          </a:xfrm>
          <a:prstGeom prst="rect">
            <a:avLst/>
          </a:prstGeom>
          <a:noFill/>
        </p:spPr>
        <p:txBody>
          <a:bodyPr anchor="ctr">
            <a:normAutofit/>
          </a:bodyPr>
          <a:lstStyle>
            <a:lvl1pPr marL="0" indent="0" algn="l">
              <a:buNone/>
              <a:defRPr sz="2133">
                <a:solidFill>
                  <a:schemeClr val="accent6"/>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a:t>Click to edit Master text styles</a:t>
            </a:r>
          </a:p>
        </p:txBody>
      </p:sp>
      <p:sp>
        <p:nvSpPr>
          <p:cNvPr id="10" name="Title 5">
            <a:extLst>
              <a:ext uri="{FF2B5EF4-FFF2-40B4-BE49-F238E27FC236}">
                <a16:creationId xmlns:a16="http://schemas.microsoft.com/office/drawing/2014/main" id="{F894EA5C-498E-8D46-BEA8-1E5F576A21E3}"/>
              </a:ext>
            </a:extLst>
          </p:cNvPr>
          <p:cNvSpPr>
            <a:spLocks noGrp="1"/>
          </p:cNvSpPr>
          <p:nvPr>
            <p:ph type="title" hasCustomPrompt="1"/>
          </p:nvPr>
        </p:nvSpPr>
        <p:spPr>
          <a:xfrm>
            <a:off x="6570134" y="275300"/>
            <a:ext cx="5340925" cy="668601"/>
          </a:xfrm>
          <a:prstGeom prst="rect">
            <a:avLst/>
          </a:prstGeom>
        </p:spPr>
        <p:txBody>
          <a:bodyPr/>
          <a:lstStyle>
            <a:lvl1pPr algn="r">
              <a:defRPr sz="2667" b="1" spc="0" baseline="0">
                <a:solidFill>
                  <a:schemeClr val="accent1"/>
                </a:solidFill>
                <a:latin typeface="Arial" charset="0"/>
                <a:ea typeface="Arial" charset="0"/>
                <a:cs typeface="Arial" charset="0"/>
              </a:defRPr>
            </a:lvl1pPr>
          </a:lstStyle>
          <a:p>
            <a:r>
              <a:rPr lang="en-US" dirty="0"/>
              <a:t>CLICK HERE TO EDIT BLANK SLIDE</a:t>
            </a:r>
          </a:p>
        </p:txBody>
      </p:sp>
      <p:sp>
        <p:nvSpPr>
          <p:cNvPr id="11" name="Footer Placeholder 4">
            <a:extLst>
              <a:ext uri="{FF2B5EF4-FFF2-40B4-BE49-F238E27FC236}">
                <a16:creationId xmlns:a16="http://schemas.microsoft.com/office/drawing/2014/main" id="{48498A93-9862-C542-BA02-1E3A1F5713D4}"/>
              </a:ext>
            </a:extLst>
          </p:cNvPr>
          <p:cNvSpPr>
            <a:spLocks noGrp="1"/>
          </p:cNvSpPr>
          <p:nvPr>
            <p:ph type="ftr" sz="quarter" idx="3"/>
          </p:nvPr>
        </p:nvSpPr>
        <p:spPr>
          <a:xfrm>
            <a:off x="6096001" y="6490081"/>
            <a:ext cx="5810249" cy="159023"/>
          </a:xfrm>
          <a:prstGeom prst="rect">
            <a:avLst/>
          </a:prstGeom>
        </p:spPr>
        <p:txBody>
          <a:bodyPr vert="horz" wrap="square" lIns="0" tIns="0" rIns="0" bIns="0" rtlCol="0" anchor="b" anchorCtr="0"/>
          <a:lstStyle>
            <a:lvl1pPr algn="l" defTabSz="0">
              <a:tabLst>
                <a:tab pos="0" algn="l"/>
              </a:tabLst>
              <a:defRPr sz="667" spc="0" baseline="0">
                <a:solidFill>
                  <a:schemeClr val="accent6"/>
                </a:solidFill>
              </a:defRPr>
            </a:lvl1pPr>
          </a:lstStyle>
          <a:p>
            <a:pPr algn="r"/>
            <a:r>
              <a:rPr lang="en-US" dirty="0"/>
              <a:t>©2022 Brunswick Co. Confidential and all rights reserved.</a:t>
            </a:r>
          </a:p>
        </p:txBody>
      </p:sp>
      <p:pic>
        <p:nvPicPr>
          <p:cNvPr id="15" name="Picture 14">
            <a:extLst>
              <a:ext uri="{FF2B5EF4-FFF2-40B4-BE49-F238E27FC236}">
                <a16:creationId xmlns:a16="http://schemas.microsoft.com/office/drawing/2014/main" id="{98E07189-EB5B-AF40-B1FB-D935302843AF}"/>
              </a:ext>
            </a:extLst>
          </p:cNvPr>
          <p:cNvPicPr>
            <a:picLocks noChangeAspect="1"/>
          </p:cNvPicPr>
          <p:nvPr/>
        </p:nvPicPr>
        <p:blipFill>
          <a:blip r:embed="rId4"/>
          <a:srcRect/>
          <a:stretch/>
        </p:blipFill>
        <p:spPr>
          <a:xfrm>
            <a:off x="10328319" y="6168482"/>
            <a:ext cx="1587560" cy="301967"/>
          </a:xfrm>
          <a:prstGeom prst="rect">
            <a:avLst/>
          </a:prstGeom>
        </p:spPr>
      </p:pic>
    </p:spTree>
    <p:extLst>
      <p:ext uri="{BB962C8B-B14F-4D97-AF65-F5344CB8AC3E}">
        <p14:creationId xmlns:p14="http://schemas.microsoft.com/office/powerpoint/2010/main" val="3528835389"/>
      </p:ext>
    </p:extLst>
  </p:cSld>
  <p:clrMapOvr>
    <a:overrideClrMapping bg1="lt1" tx1="dk1" bg2="lt2" tx2="dk2" accent1="accent1" accent2="accent2" accent3="accent3" accent4="accent4" accent5="accent5" accent6="accent6" hlink="hlink" folHlink="folHlink"/>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3_Agenda">
    <p:bg>
      <p:bgRef idx="1001">
        <a:schemeClr val="bg1"/>
      </p:bgRef>
    </p:bg>
    <p:spTree>
      <p:nvGrpSpPr>
        <p:cNvPr id="1" name=""/>
        <p:cNvGrpSpPr/>
        <p:nvPr/>
      </p:nvGrpSpPr>
      <p:grpSpPr>
        <a:xfrm>
          <a:off x="0" y="0"/>
          <a:ext cx="0" cy="0"/>
          <a:chOff x="0" y="0"/>
          <a:chExt cx="0" cy="0"/>
        </a:xfrm>
      </p:grpSpPr>
      <p:pic>
        <p:nvPicPr>
          <p:cNvPr id="12" name="Picture 11" descr="A picture containing text&#10;&#10;Description automatically generated">
            <a:extLst>
              <a:ext uri="{FF2B5EF4-FFF2-40B4-BE49-F238E27FC236}">
                <a16:creationId xmlns:a16="http://schemas.microsoft.com/office/drawing/2014/main" id="{3AD2C24B-5A72-434C-A911-D2942E030D44}"/>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
        <p:nvSpPr>
          <p:cNvPr id="9" name="Content Placeholder 2">
            <a:extLst>
              <a:ext uri="{FF2B5EF4-FFF2-40B4-BE49-F238E27FC236}">
                <a16:creationId xmlns:a16="http://schemas.microsoft.com/office/drawing/2014/main" id="{3ECE66F5-6B3C-0F42-89BE-06D464B9D994}"/>
              </a:ext>
            </a:extLst>
          </p:cNvPr>
          <p:cNvSpPr>
            <a:spLocks noGrp="1"/>
          </p:cNvSpPr>
          <p:nvPr>
            <p:ph idx="1"/>
          </p:nvPr>
        </p:nvSpPr>
        <p:spPr>
          <a:xfrm>
            <a:off x="6570134" y="1219198"/>
            <a:ext cx="5340925" cy="5029201"/>
          </a:xfrm>
          <a:prstGeom prst="rect">
            <a:avLst/>
          </a:prstGeom>
          <a:noFill/>
        </p:spPr>
        <p:txBody>
          <a:bodyPr anchor="ctr">
            <a:normAutofit/>
          </a:bodyPr>
          <a:lstStyle>
            <a:lvl1pPr marL="0" indent="0" algn="l">
              <a:buNone/>
              <a:defRPr sz="2133">
                <a:solidFill>
                  <a:schemeClr val="accent6"/>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a:t>Click to edit Master text styles</a:t>
            </a:r>
          </a:p>
        </p:txBody>
      </p:sp>
      <p:sp>
        <p:nvSpPr>
          <p:cNvPr id="10" name="Title 5">
            <a:extLst>
              <a:ext uri="{FF2B5EF4-FFF2-40B4-BE49-F238E27FC236}">
                <a16:creationId xmlns:a16="http://schemas.microsoft.com/office/drawing/2014/main" id="{F894EA5C-498E-8D46-BEA8-1E5F576A21E3}"/>
              </a:ext>
            </a:extLst>
          </p:cNvPr>
          <p:cNvSpPr>
            <a:spLocks noGrp="1"/>
          </p:cNvSpPr>
          <p:nvPr>
            <p:ph type="title" hasCustomPrompt="1"/>
          </p:nvPr>
        </p:nvSpPr>
        <p:spPr>
          <a:xfrm>
            <a:off x="6570134" y="275300"/>
            <a:ext cx="5340925" cy="668601"/>
          </a:xfrm>
          <a:prstGeom prst="rect">
            <a:avLst/>
          </a:prstGeom>
        </p:spPr>
        <p:txBody>
          <a:bodyPr/>
          <a:lstStyle>
            <a:lvl1pPr algn="r">
              <a:defRPr sz="2667" b="1" spc="0" baseline="0">
                <a:solidFill>
                  <a:schemeClr val="accent1"/>
                </a:solidFill>
                <a:latin typeface="Arial" charset="0"/>
                <a:ea typeface="Arial" charset="0"/>
                <a:cs typeface="Arial" charset="0"/>
              </a:defRPr>
            </a:lvl1pPr>
          </a:lstStyle>
          <a:p>
            <a:r>
              <a:rPr lang="en-US" dirty="0"/>
              <a:t>CLICK HERE TO EDIT BLANK SLIDE</a:t>
            </a:r>
          </a:p>
        </p:txBody>
      </p:sp>
      <p:sp>
        <p:nvSpPr>
          <p:cNvPr id="11" name="Footer Placeholder 4">
            <a:extLst>
              <a:ext uri="{FF2B5EF4-FFF2-40B4-BE49-F238E27FC236}">
                <a16:creationId xmlns:a16="http://schemas.microsoft.com/office/drawing/2014/main" id="{48498A93-9862-C542-BA02-1E3A1F5713D4}"/>
              </a:ext>
            </a:extLst>
          </p:cNvPr>
          <p:cNvSpPr>
            <a:spLocks noGrp="1"/>
          </p:cNvSpPr>
          <p:nvPr>
            <p:ph type="ftr" sz="quarter" idx="3"/>
          </p:nvPr>
        </p:nvSpPr>
        <p:spPr>
          <a:xfrm>
            <a:off x="6096001" y="6490081"/>
            <a:ext cx="5810249" cy="159023"/>
          </a:xfrm>
          <a:prstGeom prst="rect">
            <a:avLst/>
          </a:prstGeom>
        </p:spPr>
        <p:txBody>
          <a:bodyPr vert="horz" wrap="square" lIns="0" tIns="0" rIns="0" bIns="0" rtlCol="0" anchor="b" anchorCtr="0"/>
          <a:lstStyle>
            <a:lvl1pPr algn="l" defTabSz="0">
              <a:tabLst>
                <a:tab pos="0" algn="l"/>
              </a:tabLst>
              <a:defRPr sz="667" spc="0" baseline="0">
                <a:solidFill>
                  <a:schemeClr val="accent6"/>
                </a:solidFill>
              </a:defRPr>
            </a:lvl1pPr>
          </a:lstStyle>
          <a:p>
            <a:pPr algn="r"/>
            <a:r>
              <a:rPr lang="en-US" dirty="0"/>
              <a:t>©2022 Brunswick Co. Confidential and all rights reserved.</a:t>
            </a:r>
          </a:p>
        </p:txBody>
      </p:sp>
      <p:pic>
        <p:nvPicPr>
          <p:cNvPr id="15" name="Picture 14">
            <a:extLst>
              <a:ext uri="{FF2B5EF4-FFF2-40B4-BE49-F238E27FC236}">
                <a16:creationId xmlns:a16="http://schemas.microsoft.com/office/drawing/2014/main" id="{98E07189-EB5B-AF40-B1FB-D935302843AF}"/>
              </a:ext>
            </a:extLst>
          </p:cNvPr>
          <p:cNvPicPr>
            <a:picLocks noChangeAspect="1"/>
          </p:cNvPicPr>
          <p:nvPr/>
        </p:nvPicPr>
        <p:blipFill>
          <a:blip r:embed="rId3"/>
          <a:srcRect/>
          <a:stretch/>
        </p:blipFill>
        <p:spPr>
          <a:xfrm>
            <a:off x="10328319" y="6168482"/>
            <a:ext cx="1587560" cy="301967"/>
          </a:xfrm>
          <a:prstGeom prst="rect">
            <a:avLst/>
          </a:prstGeom>
        </p:spPr>
      </p:pic>
      <p:pic>
        <p:nvPicPr>
          <p:cNvPr id="8" name="Picture 2">
            <a:extLst>
              <a:ext uri="{FF2B5EF4-FFF2-40B4-BE49-F238E27FC236}">
                <a16:creationId xmlns:a16="http://schemas.microsoft.com/office/drawing/2014/main" id="{5FCE8030-659D-440D-87E2-A5770535CC87}"/>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0" y="0"/>
            <a:ext cx="6289193"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40553E5-ED99-4AC7-9B13-770000F56E06}"/>
              </a:ext>
            </a:extLst>
          </p:cNvPr>
          <p:cNvSpPr txBox="1"/>
          <p:nvPr userDrawn="1"/>
        </p:nvSpPr>
        <p:spPr>
          <a:xfrm>
            <a:off x="140470" y="2160898"/>
            <a:ext cx="5815059" cy="1107996"/>
          </a:xfrm>
          <a:prstGeom prst="rect">
            <a:avLst/>
          </a:prstGeom>
          <a:noFill/>
          <a:effectLst/>
        </p:spPr>
        <p:txBody>
          <a:bodyPr wrap="square" rtlCol="0">
            <a:spAutoFit/>
          </a:bodyPr>
          <a:lstStyle/>
          <a:p>
            <a:pPr algn="ctr"/>
            <a:r>
              <a:rPr lang="en-US" sz="6400" b="1" spc="250" baseline="0" dirty="0">
                <a:solidFill>
                  <a:schemeClr val="bg1"/>
                </a:solidFill>
                <a:effectLst/>
                <a:latin typeface="Helvetica" panose="020B0604020202020204" pitchFamily="34" charset="0"/>
                <a:cs typeface="Helvetica" panose="020B0604020202020204" pitchFamily="34" charset="0"/>
              </a:rPr>
              <a:t>AGENDA</a:t>
            </a:r>
          </a:p>
        </p:txBody>
      </p:sp>
    </p:spTree>
    <p:extLst>
      <p:ext uri="{BB962C8B-B14F-4D97-AF65-F5344CB8AC3E}">
        <p14:creationId xmlns:p14="http://schemas.microsoft.com/office/powerpoint/2010/main" val="3350711335"/>
      </p:ext>
    </p:extLst>
  </p:cSld>
  <p:clrMapOvr>
    <a:overrideClrMapping bg1="lt1" tx1="dk1" bg2="lt2" tx2="dk2" accent1="accent1" accent2="accent2" accent3="accent3" accent4="accent4" accent5="accent5" accent6="accent6" hlink="hlink" folHlink="folHlink"/>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Back Cov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DB57B4-D8B4-4C1A-A061-6831B648EC8D}"/>
              </a:ext>
            </a:extLst>
          </p:cNvPr>
          <p:cNvPicPr>
            <a:picLocks noChangeAspect="1"/>
          </p:cNvPicPr>
          <p:nvPr userDrawn="1"/>
        </p:nvPicPr>
        <p:blipFill>
          <a:blip r:embed="rId2"/>
          <a:stretch>
            <a:fillRect/>
          </a:stretch>
        </p:blipFill>
        <p:spPr>
          <a:xfrm>
            <a:off x="-4475" y="-138023"/>
            <a:ext cx="12196475" cy="6996023"/>
          </a:xfrm>
          <a:prstGeom prst="rect">
            <a:avLst/>
          </a:prstGeom>
        </p:spPr>
      </p:pic>
      <p:pic>
        <p:nvPicPr>
          <p:cNvPr id="8" name="Picture 7">
            <a:extLst>
              <a:ext uri="{FF2B5EF4-FFF2-40B4-BE49-F238E27FC236}">
                <a16:creationId xmlns:a16="http://schemas.microsoft.com/office/drawing/2014/main" id="{4F90E04F-A749-0E47-A32E-4930DA1C8142}"/>
              </a:ext>
            </a:extLst>
          </p:cNvPr>
          <p:cNvPicPr>
            <a:picLocks noChangeAspect="1"/>
          </p:cNvPicPr>
          <p:nvPr/>
        </p:nvPicPr>
        <p:blipFill>
          <a:blip r:embed="rId3"/>
          <a:srcRect/>
          <a:stretch/>
        </p:blipFill>
        <p:spPr>
          <a:xfrm>
            <a:off x="863347" y="450781"/>
            <a:ext cx="3174360" cy="603791"/>
          </a:xfrm>
          <a:prstGeom prst="rect">
            <a:avLst/>
          </a:prstGeom>
        </p:spPr>
      </p:pic>
    </p:spTree>
    <p:extLst>
      <p:ext uri="{BB962C8B-B14F-4D97-AF65-F5344CB8AC3E}">
        <p14:creationId xmlns:p14="http://schemas.microsoft.com/office/powerpoint/2010/main" val="28083832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6.xml"/><Relationship Id="rId21" Type="http://schemas.openxmlformats.org/officeDocument/2006/relationships/slideLayout" Target="../slideLayouts/slideLayout101.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63" Type="http://schemas.openxmlformats.org/officeDocument/2006/relationships/slideLayout" Target="../slideLayouts/slideLayout143.xml"/><Relationship Id="rId68" Type="http://schemas.openxmlformats.org/officeDocument/2006/relationships/slideLayout" Target="../slideLayouts/slideLayout148.xml"/><Relationship Id="rId16" Type="http://schemas.openxmlformats.org/officeDocument/2006/relationships/slideLayout" Target="../slideLayouts/slideLayout96.xml"/><Relationship Id="rId11" Type="http://schemas.openxmlformats.org/officeDocument/2006/relationships/slideLayout" Target="../slideLayouts/slideLayout91.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53" Type="http://schemas.openxmlformats.org/officeDocument/2006/relationships/slideLayout" Target="../slideLayouts/slideLayout133.xml"/><Relationship Id="rId58" Type="http://schemas.openxmlformats.org/officeDocument/2006/relationships/slideLayout" Target="../slideLayouts/slideLayout138.xml"/><Relationship Id="rId74" Type="http://schemas.openxmlformats.org/officeDocument/2006/relationships/slideLayout" Target="../slideLayouts/slideLayout154.xml"/><Relationship Id="rId79" Type="http://schemas.openxmlformats.org/officeDocument/2006/relationships/slideLayout" Target="../slideLayouts/slideLayout159.xml"/><Relationship Id="rId5" Type="http://schemas.openxmlformats.org/officeDocument/2006/relationships/slideLayout" Target="../slideLayouts/slideLayout85.xml"/><Relationship Id="rId61" Type="http://schemas.openxmlformats.org/officeDocument/2006/relationships/slideLayout" Target="../slideLayouts/slideLayout141.xml"/><Relationship Id="rId82" Type="http://schemas.openxmlformats.org/officeDocument/2006/relationships/theme" Target="../theme/theme2.xml"/><Relationship Id="rId19" Type="http://schemas.openxmlformats.org/officeDocument/2006/relationships/slideLayout" Target="../slideLayouts/slideLayout9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56" Type="http://schemas.openxmlformats.org/officeDocument/2006/relationships/slideLayout" Target="../slideLayouts/slideLayout136.xml"/><Relationship Id="rId64" Type="http://schemas.openxmlformats.org/officeDocument/2006/relationships/slideLayout" Target="../slideLayouts/slideLayout144.xml"/><Relationship Id="rId69" Type="http://schemas.openxmlformats.org/officeDocument/2006/relationships/slideLayout" Target="../slideLayouts/slideLayout149.xml"/><Relationship Id="rId77" Type="http://schemas.openxmlformats.org/officeDocument/2006/relationships/slideLayout" Target="../slideLayouts/slideLayout157.xml"/><Relationship Id="rId8" Type="http://schemas.openxmlformats.org/officeDocument/2006/relationships/slideLayout" Target="../slideLayouts/slideLayout88.xml"/><Relationship Id="rId51" Type="http://schemas.openxmlformats.org/officeDocument/2006/relationships/slideLayout" Target="../slideLayouts/slideLayout131.xml"/><Relationship Id="rId72" Type="http://schemas.openxmlformats.org/officeDocument/2006/relationships/slideLayout" Target="../slideLayouts/slideLayout152.xml"/><Relationship Id="rId80" Type="http://schemas.openxmlformats.org/officeDocument/2006/relationships/slideLayout" Target="../slideLayouts/slideLayout160.xml"/><Relationship Id="rId3" Type="http://schemas.openxmlformats.org/officeDocument/2006/relationships/slideLayout" Target="../slideLayouts/slideLayout83.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59" Type="http://schemas.openxmlformats.org/officeDocument/2006/relationships/slideLayout" Target="../slideLayouts/slideLayout139.xml"/><Relationship Id="rId67" Type="http://schemas.openxmlformats.org/officeDocument/2006/relationships/slideLayout" Target="../slideLayouts/slideLayout147.xml"/><Relationship Id="rId20" Type="http://schemas.openxmlformats.org/officeDocument/2006/relationships/slideLayout" Target="../slideLayouts/slideLayout100.xml"/><Relationship Id="rId41" Type="http://schemas.openxmlformats.org/officeDocument/2006/relationships/slideLayout" Target="../slideLayouts/slideLayout121.xml"/><Relationship Id="rId54" Type="http://schemas.openxmlformats.org/officeDocument/2006/relationships/slideLayout" Target="../slideLayouts/slideLayout134.xml"/><Relationship Id="rId62" Type="http://schemas.openxmlformats.org/officeDocument/2006/relationships/slideLayout" Target="../slideLayouts/slideLayout142.xml"/><Relationship Id="rId70" Type="http://schemas.openxmlformats.org/officeDocument/2006/relationships/slideLayout" Target="../slideLayouts/slideLayout150.xml"/><Relationship Id="rId75" Type="http://schemas.openxmlformats.org/officeDocument/2006/relationships/slideLayout" Target="../slideLayouts/slideLayout155.xml"/><Relationship Id="rId83" Type="http://schemas.openxmlformats.org/officeDocument/2006/relationships/image" Target="../media/image39.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 Id="rId57" Type="http://schemas.openxmlformats.org/officeDocument/2006/relationships/slideLayout" Target="../slideLayouts/slideLayout137.xml"/><Relationship Id="rId10" Type="http://schemas.openxmlformats.org/officeDocument/2006/relationships/slideLayout" Target="../slideLayouts/slideLayout90.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52" Type="http://schemas.openxmlformats.org/officeDocument/2006/relationships/slideLayout" Target="../slideLayouts/slideLayout132.xml"/><Relationship Id="rId60" Type="http://schemas.openxmlformats.org/officeDocument/2006/relationships/slideLayout" Target="../slideLayouts/slideLayout140.xml"/><Relationship Id="rId65" Type="http://schemas.openxmlformats.org/officeDocument/2006/relationships/slideLayout" Target="../slideLayouts/slideLayout145.xml"/><Relationship Id="rId73" Type="http://schemas.openxmlformats.org/officeDocument/2006/relationships/slideLayout" Target="../slideLayouts/slideLayout153.xml"/><Relationship Id="rId78" Type="http://schemas.openxmlformats.org/officeDocument/2006/relationships/slideLayout" Target="../slideLayouts/slideLayout158.xml"/><Relationship Id="rId81" Type="http://schemas.openxmlformats.org/officeDocument/2006/relationships/slideLayout" Target="../slideLayouts/slideLayout161.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9" Type="http://schemas.openxmlformats.org/officeDocument/2006/relationships/slideLayout" Target="../slideLayouts/slideLayout119.xml"/><Relationship Id="rId34" Type="http://schemas.openxmlformats.org/officeDocument/2006/relationships/slideLayout" Target="../slideLayouts/slideLayout114.xml"/><Relationship Id="rId50" Type="http://schemas.openxmlformats.org/officeDocument/2006/relationships/slideLayout" Target="../slideLayouts/slideLayout130.xml"/><Relationship Id="rId55" Type="http://schemas.openxmlformats.org/officeDocument/2006/relationships/slideLayout" Target="../slideLayouts/slideLayout135.xml"/><Relationship Id="rId76" Type="http://schemas.openxmlformats.org/officeDocument/2006/relationships/slideLayout" Target="../slideLayouts/slideLayout156.xml"/><Relationship Id="rId7" Type="http://schemas.openxmlformats.org/officeDocument/2006/relationships/slideLayout" Target="../slideLayouts/slideLayout87.xml"/><Relationship Id="rId71" Type="http://schemas.openxmlformats.org/officeDocument/2006/relationships/slideLayout" Target="../slideLayouts/slideLayout151.xml"/><Relationship Id="rId2" Type="http://schemas.openxmlformats.org/officeDocument/2006/relationships/slideLayout" Target="../slideLayouts/slideLayout82.xml"/><Relationship Id="rId29" Type="http://schemas.openxmlformats.org/officeDocument/2006/relationships/slideLayout" Target="../slideLayouts/slideLayout109.xml"/><Relationship Id="rId24" Type="http://schemas.openxmlformats.org/officeDocument/2006/relationships/slideLayout" Target="../slideLayouts/slideLayout104.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66" Type="http://schemas.openxmlformats.org/officeDocument/2006/relationships/slideLayout" Target="../slideLayouts/slideLayout1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9.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5" Type="http://schemas.openxmlformats.org/officeDocument/2006/relationships/slideLayout" Target="../slideLayouts/slideLayout166.xml"/><Relationship Id="rId10" Type="http://schemas.openxmlformats.org/officeDocument/2006/relationships/image" Target="../media/image44.emf"/><Relationship Id="rId4" Type="http://schemas.openxmlformats.org/officeDocument/2006/relationships/slideLayout" Target="../slideLayouts/slideLayout165.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02F9AD-D739-C274-1D0B-2A5AF96A227B}"/>
              </a:ext>
            </a:extLst>
          </p:cNvPr>
          <p:cNvSpPr>
            <a:spLocks noGrp="1"/>
          </p:cNvSpPr>
          <p:nvPr>
            <p:ph type="title"/>
          </p:nvPr>
        </p:nvSpPr>
        <p:spPr>
          <a:xfrm>
            <a:off x="434975" y="657225"/>
            <a:ext cx="11323638" cy="714729"/>
          </a:xfrm>
          <a:prstGeom prst="rect">
            <a:avLst/>
          </a:prstGeom>
        </p:spPr>
        <p:txBody>
          <a:bodyPr vert="horz" lIns="0" tIns="0" rIns="0" bIns="0" rtlCol="0" anchor="t">
            <a:noAutofit/>
          </a:bodyPr>
          <a:lstStyle/>
          <a:p>
            <a:r>
              <a:rPr lang="en-US"/>
              <a:t>Click to edit </a:t>
            </a:r>
            <a:br>
              <a:rPr lang="en-US"/>
            </a:br>
            <a:r>
              <a:rPr lang="en-US"/>
              <a:t>Master title style</a:t>
            </a:r>
          </a:p>
        </p:txBody>
      </p:sp>
      <p:sp>
        <p:nvSpPr>
          <p:cNvPr id="3" name="Text Placeholder 2">
            <a:extLst>
              <a:ext uri="{FF2B5EF4-FFF2-40B4-BE49-F238E27FC236}">
                <a16:creationId xmlns:a16="http://schemas.microsoft.com/office/drawing/2014/main" id="{BD3AF558-D409-AE73-43BA-A6FA7B733387}"/>
              </a:ext>
            </a:extLst>
          </p:cNvPr>
          <p:cNvSpPr>
            <a:spLocks noGrp="1"/>
          </p:cNvSpPr>
          <p:nvPr>
            <p:ph type="body" idx="1"/>
          </p:nvPr>
        </p:nvSpPr>
        <p:spPr>
          <a:xfrm>
            <a:off x="434975" y="1592264"/>
            <a:ext cx="11323638" cy="460851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66D68E-179E-D6A5-3D02-586022F5D2F7}"/>
              </a:ext>
            </a:extLst>
          </p:cNvPr>
          <p:cNvSpPr>
            <a:spLocks noGrp="1"/>
          </p:cNvSpPr>
          <p:nvPr>
            <p:ph type="dt" sz="half" idx="2"/>
          </p:nvPr>
        </p:nvSpPr>
        <p:spPr>
          <a:xfrm>
            <a:off x="5207001" y="111300"/>
            <a:ext cx="1777999" cy="220662"/>
          </a:xfrm>
          <a:prstGeom prst="rect">
            <a:avLst/>
          </a:prstGeom>
        </p:spPr>
        <p:txBody>
          <a:bodyPr vert="horz" lIns="0" tIns="0" rIns="0" bIns="0" rtlCol="0" anchor="ctr">
            <a:noAutofit/>
          </a:bodyPr>
          <a:lstStyle>
            <a:lvl1pPr algn="ctr">
              <a:defRPr lang="en-GB" sz="600" cap="all" spc="50" baseline="0" smtClean="0">
                <a:solidFill>
                  <a:schemeClr val="tx2"/>
                </a:solidFill>
                <a:latin typeface="+mj-lt"/>
              </a:defRPr>
            </a:lvl1pPr>
          </a:lstStyle>
          <a:p>
            <a:fld id="{8E2FFD0D-9AF9-4482-ABF7-48DF4C0FF8B8}" type="datetimeFigureOut">
              <a:rPr lang="en-US" smtClean="0"/>
              <a:t>2/9/2026</a:t>
            </a:fld>
            <a:endParaRPr lang="en-US" dirty="0"/>
          </a:p>
        </p:txBody>
      </p:sp>
      <p:sp>
        <p:nvSpPr>
          <p:cNvPr id="5" name="Footer Placeholder 4">
            <a:extLst>
              <a:ext uri="{FF2B5EF4-FFF2-40B4-BE49-F238E27FC236}">
                <a16:creationId xmlns:a16="http://schemas.microsoft.com/office/drawing/2014/main" id="{57749C1F-DE78-BAB1-3B54-60E1F0A3DEEC}"/>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E779340E-BF15-7639-FF8B-780185BD9196}"/>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2"/>
                </a:solidFill>
                <a:latin typeface="+mj-lt"/>
              </a:defRPr>
            </a:lvl1pPr>
          </a:lstStyle>
          <a:p>
            <a:fld id="{A8FF51A7-25A7-4852-BE37-F3EACC5F445E}" type="slidenum">
              <a:rPr lang="en-US" smtClean="0"/>
              <a:t>‹#›</a:t>
            </a:fld>
            <a:endParaRPr lang="en-US" dirty="0"/>
          </a:p>
        </p:txBody>
      </p:sp>
      <p:grpSp>
        <p:nvGrpSpPr>
          <p:cNvPr id="20" name="Group 19">
            <a:extLst>
              <a:ext uri="{FF2B5EF4-FFF2-40B4-BE49-F238E27FC236}">
                <a16:creationId xmlns:a16="http://schemas.microsoft.com/office/drawing/2014/main" id="{68C8D6EC-C754-9A25-9AA2-239F63EC759B}"/>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BB633F67-B3B7-B7A2-106C-3C79CC4735CB}"/>
                </a:ext>
              </a:extLst>
            </p:cNvPr>
            <p:cNvGrpSpPr/>
            <p:nvPr/>
          </p:nvGrpSpPr>
          <p:grpSpPr>
            <a:xfrm>
              <a:off x="-419732" y="1"/>
              <a:ext cx="13031463" cy="6858000"/>
              <a:chOff x="-419732" y="1"/>
              <a:chExt cx="13031463" cy="6858000"/>
            </a:xfrm>
          </p:grpSpPr>
          <p:cxnSp>
            <p:nvCxnSpPr>
              <p:cNvPr id="65" name="Straight Connector 64">
                <a:extLst>
                  <a:ext uri="{FF2B5EF4-FFF2-40B4-BE49-F238E27FC236}">
                    <a16:creationId xmlns:a16="http://schemas.microsoft.com/office/drawing/2014/main" id="{AA3F97F1-5A61-DB87-FD6F-891297CD0AF4}"/>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7E3379DF-B10B-EF49-F422-787FF57EB9AD}"/>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04F9B48-7B16-8F21-7BE8-5B0764D781A2}"/>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B6DAD10-E7DF-8458-DBC0-391384539960}"/>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DF9EC38-E834-F3E0-DA49-1679BF7E1AC5}"/>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22469CA-37E0-94F6-8711-F6AEEE051AE9}"/>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411BD11-9122-395D-0564-9A5BF9753C6B}"/>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8166647-295B-2DCF-E24F-B2F8D8E38291}"/>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D391AE-EB7A-8DAD-548E-3F4E774A3F61}"/>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7FFCC81-D928-67CF-7FEF-37FED6F7ECBC}"/>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2929F04-0457-B913-B2E8-4D724F981D63}"/>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323B383-4C76-9E95-E206-09841A168F3C}"/>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DC12300-2AF8-C116-D740-624A9C4154B6}"/>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49CB7F5-4AC5-A1C6-4952-D597C6346DD4}"/>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87B4BF7-051F-A87B-F99F-C4E29659D57B}"/>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768B4EA8-DE35-1F19-F99D-0987A3119573}"/>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94CB3A1A-5891-F849-D199-5CA6FED0D5FC}"/>
                </a:ext>
              </a:extLst>
            </p:cNvPr>
            <p:cNvGrpSpPr/>
            <p:nvPr/>
          </p:nvGrpSpPr>
          <p:grpSpPr>
            <a:xfrm>
              <a:off x="0" y="-304800"/>
              <a:ext cx="12192000" cy="90838"/>
              <a:chOff x="0" y="-434624"/>
              <a:chExt cx="12192000" cy="220662"/>
            </a:xfrm>
          </p:grpSpPr>
          <p:grpSp>
            <p:nvGrpSpPr>
              <p:cNvPr id="68" name="Group 67">
                <a:extLst>
                  <a:ext uri="{FF2B5EF4-FFF2-40B4-BE49-F238E27FC236}">
                    <a16:creationId xmlns:a16="http://schemas.microsoft.com/office/drawing/2014/main" id="{31CA77B3-107C-2B1D-D699-690ABEE41AD2}"/>
                  </a:ext>
                </a:extLst>
              </p:cNvPr>
              <p:cNvGrpSpPr/>
              <p:nvPr/>
            </p:nvGrpSpPr>
            <p:grpSpPr>
              <a:xfrm>
                <a:off x="0" y="-434624"/>
                <a:ext cx="12192000" cy="220662"/>
                <a:chOff x="0" y="-434624"/>
                <a:chExt cx="12192000" cy="220662"/>
              </a:xfrm>
            </p:grpSpPr>
            <p:cxnSp>
              <p:nvCxnSpPr>
                <p:cNvPr id="8" name="Straight Connector 7">
                  <a:extLst>
                    <a:ext uri="{FF2B5EF4-FFF2-40B4-BE49-F238E27FC236}">
                      <a16:creationId xmlns:a16="http://schemas.microsoft.com/office/drawing/2014/main" id="{AF2FEB50-BF82-D5B2-AC5E-A4DEE29FDA81}"/>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09B487-04B7-6FC5-4551-6C2A9593C49F}"/>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A10F91F-BBF5-FCB3-31AF-6CEF18B1B9E7}"/>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7222E87-DA88-87CC-2E5E-DBF91CD0D3FE}"/>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B69F5C2-4025-B606-B008-180B6B99A7AB}"/>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6D85443-7026-78CC-0259-CDC672A733CE}"/>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40EFD5-E3DD-E853-F312-D080682845E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82E3B9-7028-6D4B-8796-27A3CC32BF70}"/>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5CE37D8-25B6-F178-77C4-3134CD7B1DBB}"/>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203F816-743C-59B7-83B5-9DDEDD3326D1}"/>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CB71737-49FF-C62D-52C3-691EE32F48AC}"/>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37103B7-A7D8-FC2C-EDD3-DC152A9B32EC}"/>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88807F9-5380-C688-C528-204D73EC1AD7}"/>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13B8AC8-1C3F-E7ED-2F82-65AB530ADC2C}"/>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EF011B5-2907-FDCF-DB3B-9CAB84E29D7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27EA75A-284D-2760-BC3F-7A24F086445F}"/>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63DC948-695A-3DDD-2F4B-3E776C5EDF29}"/>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273AE31-EDC0-FAEB-66FE-FFC819FCDA37}"/>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ED99B7F-8421-4F22-5591-64881AF23F33}"/>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C0F5550-A880-D6EC-303A-1A5FDEEFF5DC}"/>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3F7B2E-460A-7401-1EDE-EDF1D1A13DFE}"/>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DDAFC0A-76F2-15AC-77C3-ED0AECC6AADA}"/>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431ADB4-2750-8BE9-E590-381B2E2C3B30}"/>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0ECE111-5BE2-E579-863B-A8FC1E406675}"/>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3667C4E-742E-B319-A87A-2ECE91E6161A}"/>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08CE2C2-26A4-95CD-61A2-640DB8C7DB3A}"/>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00" name="Straight Connector 99">
                <a:extLst>
                  <a:ext uri="{FF2B5EF4-FFF2-40B4-BE49-F238E27FC236}">
                    <a16:creationId xmlns:a16="http://schemas.microsoft.com/office/drawing/2014/main" id="{21AB7522-0AF6-681A-B323-7CBD518043B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A25D99B-0FC3-6F58-9F3A-4FE8E56D90D3}"/>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67899CA2-710B-910C-8256-738C0D4027C1}"/>
                </a:ext>
              </a:extLst>
            </p:cNvPr>
            <p:cNvGrpSpPr/>
            <p:nvPr/>
          </p:nvGrpSpPr>
          <p:grpSpPr>
            <a:xfrm>
              <a:off x="0" y="7071962"/>
              <a:ext cx="12192000" cy="90838"/>
              <a:chOff x="0" y="7071962"/>
              <a:chExt cx="12192000" cy="220662"/>
            </a:xfrm>
          </p:grpSpPr>
          <p:grpSp>
            <p:nvGrpSpPr>
              <p:cNvPr id="36" name="Group 35">
                <a:extLst>
                  <a:ext uri="{FF2B5EF4-FFF2-40B4-BE49-F238E27FC236}">
                    <a16:creationId xmlns:a16="http://schemas.microsoft.com/office/drawing/2014/main" id="{A612B8B1-527C-5980-DA61-0A76BB80D366}"/>
                  </a:ext>
                </a:extLst>
              </p:cNvPr>
              <p:cNvGrpSpPr/>
              <p:nvPr/>
            </p:nvGrpSpPr>
            <p:grpSpPr>
              <a:xfrm>
                <a:off x="0" y="7071962"/>
                <a:ext cx="12192000" cy="220662"/>
                <a:chOff x="0" y="-578223"/>
                <a:chExt cx="12192000" cy="268941"/>
              </a:xfrm>
            </p:grpSpPr>
            <p:cxnSp>
              <p:nvCxnSpPr>
                <p:cNvPr id="37" name="Straight Connector 36">
                  <a:extLst>
                    <a:ext uri="{FF2B5EF4-FFF2-40B4-BE49-F238E27FC236}">
                      <a16:creationId xmlns:a16="http://schemas.microsoft.com/office/drawing/2014/main" id="{3C38FFFD-D359-528D-552E-40C48911F0AC}"/>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A9DAE59-8C0B-950A-4C6F-48FE4A82873A}"/>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0DC0331-80D8-0304-D7D4-0365655C3F60}"/>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0809975-F5C1-616E-FA2D-41EC33F9F9F2}"/>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38082A8-2D3D-9D35-98CA-1BEBB09FAD2A}"/>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0058FFD-D2EB-87C3-50D9-6DEEB8C4F3AD}"/>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E3575CF-8FCD-69DA-802C-6227722A42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DA53B9F-956D-0D0A-7455-8964A0820A34}"/>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74C19BA-4C61-4FF4-05FF-5494A4D8078C}"/>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C82404D-B75E-FC85-A8B7-4D18E264B7F6}"/>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4BF8EE7-1D06-21BA-0713-A52C725329F9}"/>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D51F72E-4A26-3A1D-93C6-38655FC85080}"/>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9F607F3-FA69-F04A-FE3D-778B75C8856A}"/>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93B0757-91C6-F864-85ED-0A9D1D32C29F}"/>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61E6212-059C-14FE-7FF2-40D7E4795C8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1519E8E-F4E9-D1CC-EC60-F97B63917819}"/>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EA25E36-E260-FEEA-B9E2-96434D82D4FA}"/>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7D71F5B-7328-0103-15CF-22FC77A5001C}"/>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D83A9D0-F9EC-8666-B1BF-74CFFDC6E80C}"/>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1B1A306-B15E-7048-4714-4653E2757877}"/>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D9DCFD5-74FB-DF1D-DC2E-4326B15DD7A1}"/>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E2172AE-B1B8-F9D3-FDFE-D5429890486D}"/>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BB66B0B-183F-A335-692E-F99916364E6E}"/>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126CC82-8E0A-F660-281A-69F07F799284}"/>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B33D13-6EB2-01F7-2184-38E3B66B78A4}"/>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E6130EC-83E1-5375-A4C0-0C42DFE73F81}"/>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02" name="Straight Connector 101">
                <a:extLst>
                  <a:ext uri="{FF2B5EF4-FFF2-40B4-BE49-F238E27FC236}">
                    <a16:creationId xmlns:a16="http://schemas.microsoft.com/office/drawing/2014/main" id="{2AEB22B0-0473-2AD2-F93C-126EB4F4389D}"/>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A23DE86D-F798-BC5A-AFB2-65AE77589810}"/>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pic>
        <p:nvPicPr>
          <p:cNvPr id="72" name="Graphic 71">
            <a:extLst>
              <a:ext uri="{FF2B5EF4-FFF2-40B4-BE49-F238E27FC236}">
                <a16:creationId xmlns:a16="http://schemas.microsoft.com/office/drawing/2014/main" id="{7528ABF2-C9C5-C2B7-3B35-6D725BC45AA6}"/>
              </a:ext>
            </a:extLst>
          </p:cNvPr>
          <p:cNvPicPr>
            <a:picLocks noChangeAspect="1"/>
          </p:cNvPicPr>
          <p:nvPr/>
        </p:nvPicPr>
        <p:blipFill>
          <a:blip r:embed="rId82" cstate="screen">
            <a:extLst>
              <a:ext uri="{28A0092B-C50C-407E-A947-70E740481C1C}">
                <a14:useLocalDpi xmlns:a14="http://schemas.microsoft.com/office/drawing/2010/main"/>
              </a:ext>
              <a:ext uri="{96DAC541-7B7A-43D3-8B79-37D633B846F1}">
                <asvg:svgBlip xmlns:asvg="http://schemas.microsoft.com/office/drawing/2016/SVG/main" r:embed="rId83"/>
              </a:ext>
            </a:extLst>
          </a:blip>
          <a:stretch>
            <a:fillRect/>
          </a:stretch>
        </p:blipFill>
        <p:spPr>
          <a:xfrm>
            <a:off x="198395" y="6586655"/>
            <a:ext cx="1289707" cy="101437"/>
          </a:xfrm>
          <a:prstGeom prst="rect">
            <a:avLst/>
          </a:prstGeom>
        </p:spPr>
      </p:pic>
      <p:sp>
        <p:nvSpPr>
          <p:cNvPr id="48" name="TextBox 47">
            <a:extLst>
              <a:ext uri="{FF2B5EF4-FFF2-40B4-BE49-F238E27FC236}">
                <a16:creationId xmlns:a16="http://schemas.microsoft.com/office/drawing/2014/main" id="{267F6DD5-8C53-3834-25A0-E6CD84DC194C}"/>
              </a:ext>
            </a:extLst>
          </p:cNvPr>
          <p:cNvSpPr txBox="1"/>
          <p:nvPr userDrawn="1">
            <p:extLst>
              <p:ext uri="{1162E1C5-73C7-4A58-AE30-91384D911F3F}">
                <p184:classification xmlns:p184="http://schemas.microsoft.com/office/powerpoint/2018/4/main" val="ftr"/>
              </p:ext>
            </p:extLst>
          </p:nvPr>
        </p:nvSpPr>
        <p:spPr>
          <a:xfrm>
            <a:off x="5179187" y="6642100"/>
            <a:ext cx="1858963" cy="152400"/>
          </a:xfrm>
          <a:prstGeom prst="rect">
            <a:avLst/>
          </a:prstGeom>
        </p:spPr>
        <p:txBody>
          <a:bodyPr horzOverflow="overflow" lIns="0" tIns="0" rIns="0" bIns="0">
            <a:spAutoFit/>
          </a:bodyPr>
          <a:lstStyle/>
          <a:p>
            <a:pPr algn="l"/>
            <a:r>
              <a:rPr lang="en-US" sz="1000" dirty="0">
                <a:solidFill>
                  <a:srgbClr val="0000FF">
                    <a:alpha val="50000"/>
                  </a:srgbClr>
                </a:solidFill>
                <a:latin typeface="Aptos" panose="020B0004020202020204" pitchFamily="34" charset="0"/>
              </a:rPr>
              <a:t>This data is internal to Brunswick.</a:t>
            </a:r>
          </a:p>
        </p:txBody>
      </p:sp>
    </p:spTree>
    <p:extLst>
      <p:ext uri="{BB962C8B-B14F-4D97-AF65-F5344CB8AC3E}">
        <p14:creationId xmlns:p14="http://schemas.microsoft.com/office/powerpoint/2010/main" val="18230100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1" r:id="rId59"/>
    <p:sldLayoutId id="2147483732" r:id="rId60"/>
    <p:sldLayoutId id="2147483733" r:id="rId61"/>
    <p:sldLayoutId id="2147483734" r:id="rId62"/>
    <p:sldLayoutId id="2147483735" r:id="rId63"/>
    <p:sldLayoutId id="2147483736" r:id="rId64"/>
    <p:sldLayoutId id="2147483737" r:id="rId65"/>
    <p:sldLayoutId id="2147483738" r:id="rId66"/>
    <p:sldLayoutId id="2147483739" r:id="rId67"/>
    <p:sldLayoutId id="2147483740" r:id="rId68"/>
    <p:sldLayoutId id="2147483741" r:id="rId69"/>
    <p:sldLayoutId id="2147483742" r:id="rId70"/>
    <p:sldLayoutId id="2147483743" r:id="rId71"/>
    <p:sldLayoutId id="2147483744" r:id="rId72"/>
    <p:sldLayoutId id="2147483745" r:id="rId73"/>
    <p:sldLayoutId id="2147483746" r:id="rId74"/>
    <p:sldLayoutId id="2147483747" r:id="rId75"/>
    <p:sldLayoutId id="2147483748" r:id="rId76"/>
    <p:sldLayoutId id="2147483749" r:id="rId77"/>
    <p:sldLayoutId id="2147483750" r:id="rId78"/>
    <p:sldLayoutId id="2147483751" r:id="rId79"/>
    <p:sldLayoutId id="2147483752" r:id="rId80"/>
  </p:sldLayoutIdLst>
  <p:txStyles>
    <p:titleStyle>
      <a:lvl1pPr algn="l" defTabSz="914400" rtl="0" eaLnBrk="1" latinLnBrk="0" hangingPunct="1">
        <a:lnSpc>
          <a:spcPct val="90000"/>
        </a:lnSpc>
        <a:spcBef>
          <a:spcPct val="0"/>
        </a:spcBef>
        <a:buNone/>
        <a:defRPr sz="2800" kern="1200" spc="-50" baseline="0">
          <a:solidFill>
            <a:schemeClr val="tx2"/>
          </a:solidFill>
          <a:latin typeface="+mj-lt"/>
          <a:ea typeface="Tahoma" panose="020B0604030504040204" pitchFamily="34" charset="0"/>
          <a:cs typeface="Tahoma" panose="020B0604030504040204" pitchFamily="34" charset="0"/>
        </a:defRPr>
      </a:lvl1pPr>
    </p:titleStyle>
    <p:body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F26B43"/>
          </p15:clr>
        </p15:guide>
        <p15:guide id="2">
          <p15:clr>
            <a:srgbClr val="F26B43"/>
          </p15:clr>
        </p15:guide>
        <p15:guide id="3" pos="138">
          <p15:clr>
            <a:srgbClr val="F26B43"/>
          </p15:clr>
        </p15:guide>
        <p15:guide id="5" pos="7406">
          <p15:clr>
            <a:srgbClr val="F26B43"/>
          </p15:clr>
        </p15:guide>
        <p15:guide id="6" orient="horz" pos="140">
          <p15:clr>
            <a:srgbClr val="F26B43"/>
          </p15:clr>
        </p15:guide>
        <p15:guide id="7" orient="horz" pos="4181">
          <p15:clr>
            <a:srgbClr val="F26B43"/>
          </p15:clr>
        </p15:guide>
        <p15:guide id="31" pos="7680">
          <p15:clr>
            <a:srgbClr val="F26B43"/>
          </p15:clr>
        </p15:guide>
        <p15:guide id="32" orient="horz" pos="278">
          <p15:clr>
            <a:srgbClr val="F26B43"/>
          </p15:clr>
        </p15:guide>
        <p15:guide id="33" orient="horz" pos="4042">
          <p15:clr>
            <a:srgbClr val="F26B43"/>
          </p15:clr>
        </p15:guide>
        <p15:guide id="34" pos="7542">
          <p15:clr>
            <a:srgbClr val="F26B43"/>
          </p15:clr>
        </p15:guide>
        <p15:guide id="35" pos="274">
          <p15:clr>
            <a:srgbClr val="F26B43"/>
          </p15:clr>
        </p15:guide>
        <p15:guide id="36" orient="horz" pos="3906">
          <p15:clr>
            <a:srgbClr val="A4A3A4"/>
          </p15:clr>
        </p15:guide>
        <p15:guide id="37" orient="horz" pos="414">
          <p15:clr>
            <a:srgbClr val="A4A3A4"/>
          </p15:clr>
        </p15:guide>
        <p15:guide id="38" orient="horz" pos="4320">
          <p15:clr>
            <a:srgbClr val="F26B43"/>
          </p15:clr>
        </p15:guide>
        <p15:guide id="40" orient="horz" pos="3317">
          <p15:clr>
            <a:srgbClr val="A4A3A4"/>
          </p15:clr>
        </p15:guide>
        <p15:guide id="41" orient="horz" pos="1003">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02F9AD-D739-C274-1D0B-2A5AF96A227B}"/>
              </a:ext>
            </a:extLst>
          </p:cNvPr>
          <p:cNvSpPr>
            <a:spLocks noGrp="1"/>
          </p:cNvSpPr>
          <p:nvPr>
            <p:ph type="title"/>
          </p:nvPr>
        </p:nvSpPr>
        <p:spPr>
          <a:xfrm>
            <a:off x="434975" y="657225"/>
            <a:ext cx="11323638" cy="714729"/>
          </a:xfrm>
          <a:prstGeom prst="rect">
            <a:avLst/>
          </a:prstGeom>
        </p:spPr>
        <p:txBody>
          <a:bodyPr vert="horz" lIns="0" tIns="0" rIns="0" bIns="0" rtlCol="0" anchor="t">
            <a:noAutofit/>
          </a:bodyPr>
          <a:lstStyle/>
          <a:p>
            <a:r>
              <a:rPr lang="en-US"/>
              <a:t>Click to edit </a:t>
            </a:r>
            <a:br>
              <a:rPr lang="en-US"/>
            </a:br>
            <a:r>
              <a:rPr lang="en-US"/>
              <a:t>Master title style</a:t>
            </a:r>
          </a:p>
        </p:txBody>
      </p:sp>
      <p:sp>
        <p:nvSpPr>
          <p:cNvPr id="3" name="Text Placeholder 2">
            <a:extLst>
              <a:ext uri="{FF2B5EF4-FFF2-40B4-BE49-F238E27FC236}">
                <a16:creationId xmlns:a16="http://schemas.microsoft.com/office/drawing/2014/main" id="{BD3AF558-D409-AE73-43BA-A6FA7B733387}"/>
              </a:ext>
            </a:extLst>
          </p:cNvPr>
          <p:cNvSpPr>
            <a:spLocks noGrp="1"/>
          </p:cNvSpPr>
          <p:nvPr>
            <p:ph type="body" idx="1"/>
          </p:nvPr>
        </p:nvSpPr>
        <p:spPr>
          <a:xfrm>
            <a:off x="434975" y="1592264"/>
            <a:ext cx="11323638" cy="460851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66D68E-179E-D6A5-3D02-586022F5D2F7}"/>
              </a:ext>
            </a:extLst>
          </p:cNvPr>
          <p:cNvSpPr>
            <a:spLocks noGrp="1"/>
          </p:cNvSpPr>
          <p:nvPr>
            <p:ph type="dt" sz="half" idx="2"/>
          </p:nvPr>
        </p:nvSpPr>
        <p:spPr>
          <a:xfrm>
            <a:off x="5207001" y="111300"/>
            <a:ext cx="1777999" cy="220662"/>
          </a:xfrm>
          <a:prstGeom prst="rect">
            <a:avLst/>
          </a:prstGeom>
        </p:spPr>
        <p:txBody>
          <a:bodyPr vert="horz" lIns="0" tIns="0" rIns="0" bIns="0" rtlCol="0" anchor="ctr">
            <a:noAutofit/>
          </a:bodyPr>
          <a:lstStyle>
            <a:lvl1pPr algn="ctr">
              <a:defRPr lang="en-GB" sz="600" cap="all" spc="50" baseline="0" smtClean="0">
                <a:solidFill>
                  <a:schemeClr val="tx2"/>
                </a:solidFill>
                <a:latin typeface="+mj-lt"/>
              </a:defRPr>
            </a:lvl1pPr>
          </a:lstStyle>
          <a:p>
            <a:fld id="{8E2FFD0D-9AF9-4482-ABF7-48DF4C0FF8B8}" type="datetimeFigureOut">
              <a:rPr lang="en-US" smtClean="0"/>
              <a:t>2/9/2026</a:t>
            </a:fld>
            <a:endParaRPr lang="en-US" dirty="0"/>
          </a:p>
        </p:txBody>
      </p:sp>
      <p:sp>
        <p:nvSpPr>
          <p:cNvPr id="5" name="Footer Placeholder 4">
            <a:extLst>
              <a:ext uri="{FF2B5EF4-FFF2-40B4-BE49-F238E27FC236}">
                <a16:creationId xmlns:a16="http://schemas.microsoft.com/office/drawing/2014/main" id="{57749C1F-DE78-BAB1-3B54-60E1F0A3DEEC}"/>
              </a:ext>
            </a:extLst>
          </p:cNvPr>
          <p:cNvSpPr>
            <a:spLocks noGrp="1"/>
          </p:cNvSpPr>
          <p:nvPr>
            <p:ph type="ftr" sz="quarter" idx="3"/>
          </p:nvPr>
        </p:nvSpPr>
        <p:spPr>
          <a:xfrm>
            <a:off x="7981950" y="6527800"/>
            <a:ext cx="3775075" cy="219076"/>
          </a:xfrm>
          <a:prstGeom prst="rect">
            <a:avLst/>
          </a:prstGeom>
        </p:spPr>
        <p:txBody>
          <a:bodyPr vert="horz" lIns="0" tIns="0" rIns="0" bIns="0" rtlCol="0" anchor="ctr">
            <a:noAutofit/>
          </a:bodyPr>
          <a:lstStyle>
            <a:lvl1pPr algn="r">
              <a:defRPr sz="600" cap="all" spc="5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E779340E-BF15-7639-FF8B-780185BD9196}"/>
              </a:ext>
            </a:extLst>
          </p:cNvPr>
          <p:cNvSpPr>
            <a:spLocks noGrp="1"/>
          </p:cNvSpPr>
          <p:nvPr>
            <p:ph type="sldNum" sz="quarter" idx="4"/>
          </p:nvPr>
        </p:nvSpPr>
        <p:spPr>
          <a:xfrm>
            <a:off x="11757025" y="6527008"/>
            <a:ext cx="215900" cy="220661"/>
          </a:xfrm>
          <a:prstGeom prst="rect">
            <a:avLst/>
          </a:prstGeom>
        </p:spPr>
        <p:txBody>
          <a:bodyPr vert="horz" lIns="0" tIns="0" rIns="0" bIns="0" rtlCol="0" anchor="ctr">
            <a:noAutofit/>
          </a:bodyPr>
          <a:lstStyle>
            <a:lvl1pPr algn="r">
              <a:defRPr sz="600" cap="all" spc="50" baseline="0">
                <a:solidFill>
                  <a:schemeClr val="tx2"/>
                </a:solidFill>
                <a:latin typeface="+mj-lt"/>
              </a:defRPr>
            </a:lvl1pPr>
          </a:lstStyle>
          <a:p>
            <a:fld id="{A8FF51A7-25A7-4852-BE37-F3EACC5F445E}" type="slidenum">
              <a:rPr lang="en-US" smtClean="0"/>
              <a:t>‹#›</a:t>
            </a:fld>
            <a:endParaRPr lang="en-US" dirty="0"/>
          </a:p>
        </p:txBody>
      </p:sp>
      <p:grpSp>
        <p:nvGrpSpPr>
          <p:cNvPr id="20" name="Group 19">
            <a:extLst>
              <a:ext uri="{FF2B5EF4-FFF2-40B4-BE49-F238E27FC236}">
                <a16:creationId xmlns:a16="http://schemas.microsoft.com/office/drawing/2014/main" id="{68C8D6EC-C754-9A25-9AA2-239F63EC759B}"/>
              </a:ext>
            </a:extLst>
          </p:cNvPr>
          <p:cNvGrpSpPr/>
          <p:nvPr/>
        </p:nvGrpSpPr>
        <p:grpSpPr>
          <a:xfrm>
            <a:off x="-419732" y="-304800"/>
            <a:ext cx="13031463" cy="7467600"/>
            <a:chOff x="-419732" y="-304800"/>
            <a:chExt cx="13031463" cy="7467600"/>
          </a:xfrm>
        </p:grpSpPr>
        <p:grpSp>
          <p:nvGrpSpPr>
            <p:cNvPr id="7" name="Group 6">
              <a:extLst>
                <a:ext uri="{FF2B5EF4-FFF2-40B4-BE49-F238E27FC236}">
                  <a16:creationId xmlns:a16="http://schemas.microsoft.com/office/drawing/2014/main" id="{BB633F67-B3B7-B7A2-106C-3C79CC4735CB}"/>
                </a:ext>
              </a:extLst>
            </p:cNvPr>
            <p:cNvGrpSpPr/>
            <p:nvPr/>
          </p:nvGrpSpPr>
          <p:grpSpPr>
            <a:xfrm>
              <a:off x="-419732" y="1"/>
              <a:ext cx="13031463" cy="6858000"/>
              <a:chOff x="-419732" y="1"/>
              <a:chExt cx="13031463" cy="6858000"/>
            </a:xfrm>
          </p:grpSpPr>
          <p:cxnSp>
            <p:nvCxnSpPr>
              <p:cNvPr id="65" name="Straight Connector 64">
                <a:extLst>
                  <a:ext uri="{FF2B5EF4-FFF2-40B4-BE49-F238E27FC236}">
                    <a16:creationId xmlns:a16="http://schemas.microsoft.com/office/drawing/2014/main" id="{AA3F97F1-5A61-DB87-FD6F-891297CD0AF4}"/>
                  </a:ext>
                </a:extLst>
              </p:cNvPr>
              <p:cNvCxnSpPr>
                <a:cxnSpLocks/>
              </p:cNvCxnSpPr>
              <p:nvPr/>
            </p:nvCxnSpPr>
            <p:spPr>
              <a:xfrm rot="5400000" flipV="1">
                <a:off x="12501400"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7E3379DF-B10B-EF49-F422-787FF57EB9AD}"/>
                  </a:ext>
                </a:extLst>
              </p:cNvPr>
              <p:cNvCxnSpPr>
                <a:cxnSpLocks/>
              </p:cNvCxnSpPr>
              <p:nvPr/>
            </p:nvCxnSpPr>
            <p:spPr>
              <a:xfrm rot="5400000" flipV="1">
                <a:off x="12501400"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04F9B48-7B16-8F21-7BE8-5B0764D781A2}"/>
                  </a:ext>
                </a:extLst>
              </p:cNvPr>
              <p:cNvCxnSpPr>
                <a:cxnSpLocks/>
              </p:cNvCxnSpPr>
              <p:nvPr/>
            </p:nvCxnSpPr>
            <p:spPr>
              <a:xfrm rot="5400000" flipV="1">
                <a:off x="-309401" y="-11033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B6DAD10-E7DF-8458-DBC0-391384539960}"/>
                  </a:ext>
                </a:extLst>
              </p:cNvPr>
              <p:cNvCxnSpPr>
                <a:cxnSpLocks/>
              </p:cNvCxnSpPr>
              <p:nvPr/>
            </p:nvCxnSpPr>
            <p:spPr>
              <a:xfrm rot="5400000" flipV="1">
                <a:off x="-309401" y="11033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DF9EC38-E834-F3E0-DA49-1679BF7E1AC5}"/>
                  </a:ext>
                </a:extLst>
              </p:cNvPr>
              <p:cNvCxnSpPr>
                <a:cxnSpLocks/>
              </p:cNvCxnSpPr>
              <p:nvPr/>
            </p:nvCxnSpPr>
            <p:spPr>
              <a:xfrm rot="5400000" flipV="1">
                <a:off x="12501400"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22469CA-37E0-94F6-8711-F6AEEE051AE9}"/>
                  </a:ext>
                </a:extLst>
              </p:cNvPr>
              <p:cNvCxnSpPr>
                <a:cxnSpLocks/>
              </p:cNvCxnSpPr>
              <p:nvPr/>
            </p:nvCxnSpPr>
            <p:spPr>
              <a:xfrm rot="5400000" flipV="1">
                <a:off x="-309401" y="6747670"/>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411BD11-9122-395D-0564-9A5BF9753C6B}"/>
                  </a:ext>
                </a:extLst>
              </p:cNvPr>
              <p:cNvCxnSpPr>
                <a:cxnSpLocks/>
              </p:cNvCxnSpPr>
              <p:nvPr/>
            </p:nvCxnSpPr>
            <p:spPr>
              <a:xfrm rot="5400000" flipV="1">
                <a:off x="12501400"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8166647-295B-2DCF-E24F-B2F8D8E38291}"/>
                  </a:ext>
                </a:extLst>
              </p:cNvPr>
              <p:cNvCxnSpPr>
                <a:cxnSpLocks/>
              </p:cNvCxnSpPr>
              <p:nvPr/>
            </p:nvCxnSpPr>
            <p:spPr>
              <a:xfrm rot="5400000" flipV="1">
                <a:off x="-309401" y="6527007"/>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D391AE-EB7A-8DAD-548E-3F4E774A3F61}"/>
                  </a:ext>
                </a:extLst>
              </p:cNvPr>
              <p:cNvCxnSpPr>
                <a:cxnSpLocks/>
              </p:cNvCxnSpPr>
              <p:nvPr/>
            </p:nvCxnSpPr>
            <p:spPr>
              <a:xfrm rot="5400000" flipV="1">
                <a:off x="12501400"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7FFCC81-D928-67CF-7FEF-37FED6F7ECBC}"/>
                  </a:ext>
                </a:extLst>
              </p:cNvPr>
              <p:cNvCxnSpPr>
                <a:cxnSpLocks/>
              </p:cNvCxnSpPr>
              <p:nvPr/>
            </p:nvCxnSpPr>
            <p:spPr>
              <a:xfrm rot="5400000" flipV="1">
                <a:off x="-309401" y="63063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2929F04-0457-B913-B2E8-4D724F981D63}"/>
                  </a:ext>
                </a:extLst>
              </p:cNvPr>
              <p:cNvCxnSpPr>
                <a:cxnSpLocks/>
              </p:cNvCxnSpPr>
              <p:nvPr/>
            </p:nvCxnSpPr>
            <p:spPr>
              <a:xfrm rot="5400000" flipV="1">
                <a:off x="12501400"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323B383-4C76-9E95-E206-09841A168F3C}"/>
                  </a:ext>
                </a:extLst>
              </p:cNvPr>
              <p:cNvCxnSpPr>
                <a:cxnSpLocks/>
              </p:cNvCxnSpPr>
              <p:nvPr/>
            </p:nvCxnSpPr>
            <p:spPr>
              <a:xfrm rot="5400000" flipV="1">
                <a:off x="-309401" y="3309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DC12300-2AF8-C116-D740-624A9C4154B6}"/>
                  </a:ext>
                </a:extLst>
              </p:cNvPr>
              <p:cNvCxnSpPr>
                <a:cxnSpLocks/>
              </p:cNvCxnSpPr>
              <p:nvPr/>
            </p:nvCxnSpPr>
            <p:spPr>
              <a:xfrm rot="5400000" flipV="1">
                <a:off x="12501400"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49CB7F5-4AC5-A1C6-4952-D597C6346DD4}"/>
                  </a:ext>
                </a:extLst>
              </p:cNvPr>
              <p:cNvCxnSpPr>
                <a:cxnSpLocks/>
              </p:cNvCxnSpPr>
              <p:nvPr/>
            </p:nvCxnSpPr>
            <p:spPr>
              <a:xfrm rot="5400000" flipV="1">
                <a:off x="-309401" y="54689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87B4BF7-051F-A87B-F99F-C4E29659D57B}"/>
                  </a:ext>
                </a:extLst>
              </p:cNvPr>
              <p:cNvCxnSpPr>
                <a:cxnSpLocks/>
              </p:cNvCxnSpPr>
              <p:nvPr/>
            </p:nvCxnSpPr>
            <p:spPr>
              <a:xfrm rot="5400000" flipV="1">
                <a:off x="12501400"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768B4EA8-DE35-1F19-F99D-0987A3119573}"/>
                  </a:ext>
                </a:extLst>
              </p:cNvPr>
              <p:cNvCxnSpPr>
                <a:cxnSpLocks/>
              </p:cNvCxnSpPr>
              <p:nvPr/>
            </p:nvCxnSpPr>
            <p:spPr>
              <a:xfrm rot="5400000" flipV="1">
                <a:off x="-309401" y="609044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94CB3A1A-5891-F849-D199-5CA6FED0D5FC}"/>
                </a:ext>
              </a:extLst>
            </p:cNvPr>
            <p:cNvGrpSpPr/>
            <p:nvPr/>
          </p:nvGrpSpPr>
          <p:grpSpPr>
            <a:xfrm>
              <a:off x="0" y="-304800"/>
              <a:ext cx="12192000" cy="90838"/>
              <a:chOff x="0" y="-434624"/>
              <a:chExt cx="12192000" cy="220662"/>
            </a:xfrm>
          </p:grpSpPr>
          <p:grpSp>
            <p:nvGrpSpPr>
              <p:cNvPr id="68" name="Group 67">
                <a:extLst>
                  <a:ext uri="{FF2B5EF4-FFF2-40B4-BE49-F238E27FC236}">
                    <a16:creationId xmlns:a16="http://schemas.microsoft.com/office/drawing/2014/main" id="{31CA77B3-107C-2B1D-D699-690ABEE41AD2}"/>
                  </a:ext>
                </a:extLst>
              </p:cNvPr>
              <p:cNvGrpSpPr/>
              <p:nvPr/>
            </p:nvGrpSpPr>
            <p:grpSpPr>
              <a:xfrm>
                <a:off x="0" y="-434624"/>
                <a:ext cx="12192000" cy="220662"/>
                <a:chOff x="0" y="-434624"/>
                <a:chExt cx="12192000" cy="220662"/>
              </a:xfrm>
            </p:grpSpPr>
            <p:cxnSp>
              <p:nvCxnSpPr>
                <p:cNvPr id="8" name="Straight Connector 7">
                  <a:extLst>
                    <a:ext uri="{FF2B5EF4-FFF2-40B4-BE49-F238E27FC236}">
                      <a16:creationId xmlns:a16="http://schemas.microsoft.com/office/drawing/2014/main" id="{AF2FEB50-BF82-D5B2-AC5E-A4DEE29FDA81}"/>
                    </a:ext>
                  </a:extLst>
                </p:cNvPr>
                <p:cNvCxnSpPr>
                  <a:cxnSpLocks/>
                </p:cNvCxnSpPr>
                <p:nvPr/>
              </p:nvCxnSpPr>
              <p:spPr>
                <a:xfrm flipV="1">
                  <a:off x="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09B487-04B7-6FC5-4551-6C2A9593C49F}"/>
                    </a:ext>
                  </a:extLst>
                </p:cNvPr>
                <p:cNvCxnSpPr>
                  <a:cxnSpLocks/>
                </p:cNvCxnSpPr>
                <p:nvPr/>
              </p:nvCxnSpPr>
              <p:spPr>
                <a:xfrm flipV="1">
                  <a:off x="22066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A10F91F-BBF5-FCB3-31AF-6CEF18B1B9E7}"/>
                    </a:ext>
                  </a:extLst>
                </p:cNvPr>
                <p:cNvCxnSpPr>
                  <a:cxnSpLocks/>
                </p:cNvCxnSpPr>
                <p:nvPr/>
              </p:nvCxnSpPr>
              <p:spPr>
                <a:xfrm flipV="1">
                  <a:off x="10001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7222E87-DA88-87CC-2E5E-DBF91CD0D3FE}"/>
                    </a:ext>
                  </a:extLst>
                </p:cNvPr>
                <p:cNvCxnSpPr>
                  <a:cxnSpLocks/>
                </p:cNvCxnSpPr>
                <p:nvPr/>
              </p:nvCxnSpPr>
              <p:spPr>
                <a:xfrm flipV="1">
                  <a:off x="12160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B69F5C2-4025-B606-B008-180B6B99A7AB}"/>
                    </a:ext>
                  </a:extLst>
                </p:cNvPr>
                <p:cNvCxnSpPr>
                  <a:cxnSpLocks/>
                </p:cNvCxnSpPr>
                <p:nvPr/>
              </p:nvCxnSpPr>
              <p:spPr>
                <a:xfrm flipV="1">
                  <a:off x="434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6D85443-7026-78CC-0259-CDC672A733CE}"/>
                    </a:ext>
                  </a:extLst>
                </p:cNvPr>
                <p:cNvCxnSpPr>
                  <a:cxnSpLocks/>
                </p:cNvCxnSpPr>
                <p:nvPr/>
              </p:nvCxnSpPr>
              <p:spPr>
                <a:xfrm flipV="1">
                  <a:off x="20002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40EFD5-E3DD-E853-F312-D080682845E5}"/>
                    </a:ext>
                  </a:extLst>
                </p:cNvPr>
                <p:cNvCxnSpPr>
                  <a:cxnSpLocks/>
                </p:cNvCxnSpPr>
                <p:nvPr/>
              </p:nvCxnSpPr>
              <p:spPr>
                <a:xfrm flipV="1">
                  <a:off x="2212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82E3B9-7028-6D4B-8796-27A3CC32BF70}"/>
                    </a:ext>
                  </a:extLst>
                </p:cNvPr>
                <p:cNvCxnSpPr>
                  <a:cxnSpLocks/>
                </p:cNvCxnSpPr>
                <p:nvPr/>
              </p:nvCxnSpPr>
              <p:spPr>
                <a:xfrm flipV="1">
                  <a:off x="29972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5CE37D8-25B6-F178-77C4-3134CD7B1DBB}"/>
                    </a:ext>
                  </a:extLst>
                </p:cNvPr>
                <p:cNvCxnSpPr>
                  <a:cxnSpLocks/>
                </p:cNvCxnSpPr>
                <p:nvPr/>
              </p:nvCxnSpPr>
              <p:spPr>
                <a:xfrm flipV="1">
                  <a:off x="32131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203F816-743C-59B7-83B5-9DDEDD3326D1}"/>
                    </a:ext>
                  </a:extLst>
                </p:cNvPr>
                <p:cNvCxnSpPr>
                  <a:cxnSpLocks/>
                </p:cNvCxnSpPr>
                <p:nvPr/>
              </p:nvCxnSpPr>
              <p:spPr>
                <a:xfrm flipV="1">
                  <a:off x="3971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CB71737-49FF-C62D-52C3-691EE32F48AC}"/>
                    </a:ext>
                  </a:extLst>
                </p:cNvPr>
                <p:cNvCxnSpPr>
                  <a:cxnSpLocks/>
                </p:cNvCxnSpPr>
                <p:nvPr/>
              </p:nvCxnSpPr>
              <p:spPr>
                <a:xfrm flipV="1">
                  <a:off x="4210373"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37103B7-A7D8-FC2C-EDD3-DC152A9B32EC}"/>
                    </a:ext>
                  </a:extLst>
                </p:cNvPr>
                <p:cNvCxnSpPr>
                  <a:cxnSpLocks/>
                </p:cNvCxnSpPr>
                <p:nvPr/>
              </p:nvCxnSpPr>
              <p:spPr>
                <a:xfrm flipV="1">
                  <a:off x="59880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88807F9-5380-C688-C528-204D73EC1AD7}"/>
                    </a:ext>
                  </a:extLst>
                </p:cNvPr>
                <p:cNvCxnSpPr>
                  <a:cxnSpLocks/>
                </p:cNvCxnSpPr>
                <p:nvPr/>
              </p:nvCxnSpPr>
              <p:spPr>
                <a:xfrm flipV="1">
                  <a:off x="6203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13B8AC8-1C3F-E7ED-2F82-65AB530ADC2C}"/>
                    </a:ext>
                  </a:extLst>
                </p:cNvPr>
                <p:cNvCxnSpPr>
                  <a:cxnSpLocks/>
                </p:cNvCxnSpPr>
                <p:nvPr/>
              </p:nvCxnSpPr>
              <p:spPr>
                <a:xfrm flipV="1">
                  <a:off x="6985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EF011B5-2907-FDCF-DB3B-9CAB84E29D74}"/>
                    </a:ext>
                  </a:extLst>
                </p:cNvPr>
                <p:cNvCxnSpPr>
                  <a:cxnSpLocks/>
                </p:cNvCxnSpPr>
                <p:nvPr/>
              </p:nvCxnSpPr>
              <p:spPr>
                <a:xfrm flipV="1">
                  <a:off x="7200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27EA75A-284D-2760-BC3F-7A24F086445F}"/>
                    </a:ext>
                  </a:extLst>
                </p:cNvPr>
                <p:cNvCxnSpPr>
                  <a:cxnSpLocks/>
                </p:cNvCxnSpPr>
                <p:nvPr/>
              </p:nvCxnSpPr>
              <p:spPr>
                <a:xfrm flipV="1">
                  <a:off x="79819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63DC948-695A-3DDD-2F4B-3E776C5EDF29}"/>
                    </a:ext>
                  </a:extLst>
                </p:cNvPr>
                <p:cNvCxnSpPr>
                  <a:cxnSpLocks/>
                </p:cNvCxnSpPr>
                <p:nvPr/>
              </p:nvCxnSpPr>
              <p:spPr>
                <a:xfrm flipV="1">
                  <a:off x="8197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273AE31-EDC0-FAEB-66FE-FFC819FCDA37}"/>
                    </a:ext>
                  </a:extLst>
                </p:cNvPr>
                <p:cNvCxnSpPr>
                  <a:cxnSpLocks/>
                </p:cNvCxnSpPr>
                <p:nvPr/>
              </p:nvCxnSpPr>
              <p:spPr>
                <a:xfrm flipV="1">
                  <a:off x="89789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ED99B7F-8421-4F22-5591-64881AF23F33}"/>
                    </a:ext>
                  </a:extLst>
                </p:cNvPr>
                <p:cNvCxnSpPr>
                  <a:cxnSpLocks/>
                </p:cNvCxnSpPr>
                <p:nvPr/>
              </p:nvCxnSpPr>
              <p:spPr>
                <a:xfrm flipV="1">
                  <a:off x="91948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C0F5550-A880-D6EC-303A-1A5FDEEFF5DC}"/>
                    </a:ext>
                  </a:extLst>
                </p:cNvPr>
                <p:cNvCxnSpPr>
                  <a:cxnSpLocks/>
                </p:cNvCxnSpPr>
                <p:nvPr/>
              </p:nvCxnSpPr>
              <p:spPr>
                <a:xfrm flipV="1">
                  <a:off x="997585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3F7B2E-460A-7401-1EDE-EDF1D1A13DFE}"/>
                    </a:ext>
                  </a:extLst>
                </p:cNvPr>
                <p:cNvCxnSpPr>
                  <a:cxnSpLocks/>
                </p:cNvCxnSpPr>
                <p:nvPr/>
              </p:nvCxnSpPr>
              <p:spPr>
                <a:xfrm flipV="1">
                  <a:off x="10198741"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DDAFC0A-76F2-15AC-77C3-ED0AECC6AADA}"/>
                    </a:ext>
                  </a:extLst>
                </p:cNvPr>
                <p:cNvCxnSpPr>
                  <a:cxnSpLocks/>
                </p:cNvCxnSpPr>
                <p:nvPr/>
              </p:nvCxnSpPr>
              <p:spPr>
                <a:xfrm flipV="1">
                  <a:off x="1097597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431ADB4-2750-8BE9-E590-381B2E2C3B30}"/>
                    </a:ext>
                  </a:extLst>
                </p:cNvPr>
                <p:cNvCxnSpPr>
                  <a:cxnSpLocks/>
                </p:cNvCxnSpPr>
                <p:nvPr/>
              </p:nvCxnSpPr>
              <p:spPr>
                <a:xfrm flipV="1">
                  <a:off x="11191598"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0ECE111-5BE2-E579-863B-A8FC1E406675}"/>
                    </a:ext>
                  </a:extLst>
                </p:cNvPr>
                <p:cNvCxnSpPr>
                  <a:cxnSpLocks/>
                </p:cNvCxnSpPr>
                <p:nvPr/>
              </p:nvCxnSpPr>
              <p:spPr>
                <a:xfrm flipV="1">
                  <a:off x="11758437"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3667C4E-742E-B319-A87A-2ECE91E6161A}"/>
                    </a:ext>
                  </a:extLst>
                </p:cNvPr>
                <p:cNvCxnSpPr>
                  <a:cxnSpLocks/>
                </p:cNvCxnSpPr>
                <p:nvPr/>
              </p:nvCxnSpPr>
              <p:spPr>
                <a:xfrm flipV="1">
                  <a:off x="11972925"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08CE2C2-26A4-95CD-61A2-640DB8C7DB3A}"/>
                    </a:ext>
                  </a:extLst>
                </p:cNvPr>
                <p:cNvCxnSpPr>
                  <a:cxnSpLocks/>
                </p:cNvCxnSpPr>
                <p:nvPr/>
              </p:nvCxnSpPr>
              <p:spPr>
                <a:xfrm flipV="1">
                  <a:off x="12192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00" name="Straight Connector 99">
                <a:extLst>
                  <a:ext uri="{FF2B5EF4-FFF2-40B4-BE49-F238E27FC236}">
                    <a16:creationId xmlns:a16="http://schemas.microsoft.com/office/drawing/2014/main" id="{21AB7522-0AF6-681A-B323-7CBD518043B1}"/>
                  </a:ext>
                </a:extLst>
              </p:cNvPr>
              <p:cNvCxnSpPr>
                <a:cxnSpLocks/>
              </p:cNvCxnSpPr>
              <p:nvPr/>
            </p:nvCxnSpPr>
            <p:spPr>
              <a:xfrm flipV="1">
                <a:off x="4989512"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A25D99B-0FC3-6F58-9F3A-4FE8E56D90D3}"/>
                  </a:ext>
                </a:extLst>
              </p:cNvPr>
              <p:cNvCxnSpPr>
                <a:cxnSpLocks/>
              </p:cNvCxnSpPr>
              <p:nvPr/>
            </p:nvCxnSpPr>
            <p:spPr>
              <a:xfrm flipV="1">
                <a:off x="5207000" y="-434624"/>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67899CA2-710B-910C-8256-738C0D4027C1}"/>
                </a:ext>
              </a:extLst>
            </p:cNvPr>
            <p:cNvGrpSpPr/>
            <p:nvPr/>
          </p:nvGrpSpPr>
          <p:grpSpPr>
            <a:xfrm>
              <a:off x="0" y="7071962"/>
              <a:ext cx="12192000" cy="90838"/>
              <a:chOff x="0" y="7071962"/>
              <a:chExt cx="12192000" cy="220662"/>
            </a:xfrm>
          </p:grpSpPr>
          <p:grpSp>
            <p:nvGrpSpPr>
              <p:cNvPr id="36" name="Group 35">
                <a:extLst>
                  <a:ext uri="{FF2B5EF4-FFF2-40B4-BE49-F238E27FC236}">
                    <a16:creationId xmlns:a16="http://schemas.microsoft.com/office/drawing/2014/main" id="{A612B8B1-527C-5980-DA61-0A76BB80D366}"/>
                  </a:ext>
                </a:extLst>
              </p:cNvPr>
              <p:cNvGrpSpPr/>
              <p:nvPr/>
            </p:nvGrpSpPr>
            <p:grpSpPr>
              <a:xfrm>
                <a:off x="0" y="7071962"/>
                <a:ext cx="12192000" cy="220662"/>
                <a:chOff x="0" y="-578223"/>
                <a:chExt cx="12192000" cy="268941"/>
              </a:xfrm>
            </p:grpSpPr>
            <p:cxnSp>
              <p:nvCxnSpPr>
                <p:cNvPr id="37" name="Straight Connector 36">
                  <a:extLst>
                    <a:ext uri="{FF2B5EF4-FFF2-40B4-BE49-F238E27FC236}">
                      <a16:creationId xmlns:a16="http://schemas.microsoft.com/office/drawing/2014/main" id="{3C38FFFD-D359-528D-552E-40C48911F0AC}"/>
                    </a:ext>
                  </a:extLst>
                </p:cNvPr>
                <p:cNvCxnSpPr>
                  <a:cxnSpLocks/>
                </p:cNvCxnSpPr>
                <p:nvPr/>
              </p:nvCxnSpPr>
              <p:spPr>
                <a:xfrm flipV="1">
                  <a:off x="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A9DAE59-8C0B-950A-4C6F-48FE4A82873A}"/>
                    </a:ext>
                  </a:extLst>
                </p:cNvPr>
                <p:cNvCxnSpPr>
                  <a:cxnSpLocks/>
                </p:cNvCxnSpPr>
                <p:nvPr/>
              </p:nvCxnSpPr>
              <p:spPr>
                <a:xfrm flipV="1">
                  <a:off x="22066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0DC0331-80D8-0304-D7D4-0365655C3F60}"/>
                    </a:ext>
                  </a:extLst>
                </p:cNvPr>
                <p:cNvCxnSpPr>
                  <a:cxnSpLocks/>
                </p:cNvCxnSpPr>
                <p:nvPr/>
              </p:nvCxnSpPr>
              <p:spPr>
                <a:xfrm flipV="1">
                  <a:off x="10001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0809975-F5C1-616E-FA2D-41EC33F9F9F2}"/>
                    </a:ext>
                  </a:extLst>
                </p:cNvPr>
                <p:cNvCxnSpPr>
                  <a:cxnSpLocks/>
                </p:cNvCxnSpPr>
                <p:nvPr/>
              </p:nvCxnSpPr>
              <p:spPr>
                <a:xfrm flipV="1">
                  <a:off x="12160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38082A8-2D3D-9D35-98CA-1BEBB09FAD2A}"/>
                    </a:ext>
                  </a:extLst>
                </p:cNvPr>
                <p:cNvCxnSpPr>
                  <a:cxnSpLocks/>
                </p:cNvCxnSpPr>
                <p:nvPr/>
              </p:nvCxnSpPr>
              <p:spPr>
                <a:xfrm flipV="1">
                  <a:off x="434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0058FFD-D2EB-87C3-50D9-6DEEB8C4F3AD}"/>
                    </a:ext>
                  </a:extLst>
                </p:cNvPr>
                <p:cNvCxnSpPr>
                  <a:cxnSpLocks/>
                </p:cNvCxnSpPr>
                <p:nvPr/>
              </p:nvCxnSpPr>
              <p:spPr>
                <a:xfrm flipV="1">
                  <a:off x="20002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E3575CF-8FCD-69DA-802C-6227722A42B1}"/>
                    </a:ext>
                  </a:extLst>
                </p:cNvPr>
                <p:cNvCxnSpPr>
                  <a:cxnSpLocks/>
                </p:cNvCxnSpPr>
                <p:nvPr/>
              </p:nvCxnSpPr>
              <p:spPr>
                <a:xfrm flipV="1">
                  <a:off x="2212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DA53B9F-956D-0D0A-7455-8964A0820A34}"/>
                    </a:ext>
                  </a:extLst>
                </p:cNvPr>
                <p:cNvCxnSpPr>
                  <a:cxnSpLocks/>
                </p:cNvCxnSpPr>
                <p:nvPr/>
              </p:nvCxnSpPr>
              <p:spPr>
                <a:xfrm flipV="1">
                  <a:off x="29972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74C19BA-4C61-4FF4-05FF-5494A4D8078C}"/>
                    </a:ext>
                  </a:extLst>
                </p:cNvPr>
                <p:cNvCxnSpPr>
                  <a:cxnSpLocks/>
                </p:cNvCxnSpPr>
                <p:nvPr/>
              </p:nvCxnSpPr>
              <p:spPr>
                <a:xfrm flipV="1">
                  <a:off x="32131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C82404D-B75E-FC85-A8B7-4D18E264B7F6}"/>
                    </a:ext>
                  </a:extLst>
                </p:cNvPr>
                <p:cNvCxnSpPr>
                  <a:cxnSpLocks/>
                </p:cNvCxnSpPr>
                <p:nvPr/>
              </p:nvCxnSpPr>
              <p:spPr>
                <a:xfrm flipV="1">
                  <a:off x="3971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4BF8EE7-1D06-21BA-0713-A52C725329F9}"/>
                    </a:ext>
                  </a:extLst>
                </p:cNvPr>
                <p:cNvCxnSpPr>
                  <a:cxnSpLocks/>
                </p:cNvCxnSpPr>
                <p:nvPr/>
              </p:nvCxnSpPr>
              <p:spPr>
                <a:xfrm flipV="1">
                  <a:off x="4210373"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D51F72E-4A26-3A1D-93C6-38655FC85080}"/>
                    </a:ext>
                  </a:extLst>
                </p:cNvPr>
                <p:cNvCxnSpPr>
                  <a:cxnSpLocks/>
                </p:cNvCxnSpPr>
                <p:nvPr/>
              </p:nvCxnSpPr>
              <p:spPr>
                <a:xfrm flipV="1">
                  <a:off x="59880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9F607F3-FA69-F04A-FE3D-778B75C8856A}"/>
                    </a:ext>
                  </a:extLst>
                </p:cNvPr>
                <p:cNvCxnSpPr>
                  <a:cxnSpLocks/>
                </p:cNvCxnSpPr>
                <p:nvPr/>
              </p:nvCxnSpPr>
              <p:spPr>
                <a:xfrm flipV="1">
                  <a:off x="6203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93B0757-91C6-F864-85ED-0A9D1D32C29F}"/>
                    </a:ext>
                  </a:extLst>
                </p:cNvPr>
                <p:cNvCxnSpPr>
                  <a:cxnSpLocks/>
                </p:cNvCxnSpPr>
                <p:nvPr/>
              </p:nvCxnSpPr>
              <p:spPr>
                <a:xfrm flipV="1">
                  <a:off x="6985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61E6212-059C-14FE-7FF2-40D7E4795C8E}"/>
                    </a:ext>
                  </a:extLst>
                </p:cNvPr>
                <p:cNvCxnSpPr>
                  <a:cxnSpLocks/>
                </p:cNvCxnSpPr>
                <p:nvPr/>
              </p:nvCxnSpPr>
              <p:spPr>
                <a:xfrm flipV="1">
                  <a:off x="7200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1519E8E-F4E9-D1CC-EC60-F97B63917819}"/>
                    </a:ext>
                  </a:extLst>
                </p:cNvPr>
                <p:cNvCxnSpPr>
                  <a:cxnSpLocks/>
                </p:cNvCxnSpPr>
                <p:nvPr/>
              </p:nvCxnSpPr>
              <p:spPr>
                <a:xfrm flipV="1">
                  <a:off x="79819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EA25E36-E260-FEEA-B9E2-96434D82D4FA}"/>
                    </a:ext>
                  </a:extLst>
                </p:cNvPr>
                <p:cNvCxnSpPr>
                  <a:cxnSpLocks/>
                </p:cNvCxnSpPr>
                <p:nvPr/>
              </p:nvCxnSpPr>
              <p:spPr>
                <a:xfrm flipV="1">
                  <a:off x="8197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7D71F5B-7328-0103-15CF-22FC77A5001C}"/>
                    </a:ext>
                  </a:extLst>
                </p:cNvPr>
                <p:cNvCxnSpPr>
                  <a:cxnSpLocks/>
                </p:cNvCxnSpPr>
                <p:nvPr/>
              </p:nvCxnSpPr>
              <p:spPr>
                <a:xfrm flipV="1">
                  <a:off x="89789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D83A9D0-F9EC-8666-B1BF-74CFFDC6E80C}"/>
                    </a:ext>
                  </a:extLst>
                </p:cNvPr>
                <p:cNvCxnSpPr>
                  <a:cxnSpLocks/>
                </p:cNvCxnSpPr>
                <p:nvPr/>
              </p:nvCxnSpPr>
              <p:spPr>
                <a:xfrm flipV="1">
                  <a:off x="91948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1B1A306-B15E-7048-4714-4653E2757877}"/>
                    </a:ext>
                  </a:extLst>
                </p:cNvPr>
                <p:cNvCxnSpPr>
                  <a:cxnSpLocks/>
                </p:cNvCxnSpPr>
                <p:nvPr/>
              </p:nvCxnSpPr>
              <p:spPr>
                <a:xfrm flipV="1">
                  <a:off x="997585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D9DCFD5-74FB-DF1D-DC2E-4326B15DD7A1}"/>
                    </a:ext>
                  </a:extLst>
                </p:cNvPr>
                <p:cNvCxnSpPr>
                  <a:cxnSpLocks/>
                </p:cNvCxnSpPr>
                <p:nvPr/>
              </p:nvCxnSpPr>
              <p:spPr>
                <a:xfrm flipV="1">
                  <a:off x="10198741"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E2172AE-B1B8-F9D3-FDFE-D5429890486D}"/>
                    </a:ext>
                  </a:extLst>
                </p:cNvPr>
                <p:cNvCxnSpPr>
                  <a:cxnSpLocks/>
                </p:cNvCxnSpPr>
                <p:nvPr/>
              </p:nvCxnSpPr>
              <p:spPr>
                <a:xfrm flipV="1">
                  <a:off x="1097597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BB66B0B-183F-A335-692E-F99916364E6E}"/>
                    </a:ext>
                  </a:extLst>
                </p:cNvPr>
                <p:cNvCxnSpPr>
                  <a:cxnSpLocks/>
                </p:cNvCxnSpPr>
                <p:nvPr/>
              </p:nvCxnSpPr>
              <p:spPr>
                <a:xfrm flipV="1">
                  <a:off x="11191598"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126CC82-8E0A-F660-281A-69F07F799284}"/>
                    </a:ext>
                  </a:extLst>
                </p:cNvPr>
                <p:cNvCxnSpPr>
                  <a:cxnSpLocks/>
                </p:cNvCxnSpPr>
                <p:nvPr/>
              </p:nvCxnSpPr>
              <p:spPr>
                <a:xfrm flipV="1">
                  <a:off x="11758437"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B33D13-6EB2-01F7-2184-38E3B66B78A4}"/>
                    </a:ext>
                  </a:extLst>
                </p:cNvPr>
                <p:cNvCxnSpPr>
                  <a:cxnSpLocks/>
                </p:cNvCxnSpPr>
                <p:nvPr/>
              </p:nvCxnSpPr>
              <p:spPr>
                <a:xfrm flipV="1">
                  <a:off x="11972925"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E6130EC-83E1-5375-A4C0-0C42DFE73F81}"/>
                    </a:ext>
                  </a:extLst>
                </p:cNvPr>
                <p:cNvCxnSpPr>
                  <a:cxnSpLocks/>
                </p:cNvCxnSpPr>
                <p:nvPr/>
              </p:nvCxnSpPr>
              <p:spPr>
                <a:xfrm flipV="1">
                  <a:off x="12192000" y="-578223"/>
                  <a:ext cx="0" cy="26894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02" name="Straight Connector 101">
                <a:extLst>
                  <a:ext uri="{FF2B5EF4-FFF2-40B4-BE49-F238E27FC236}">
                    <a16:creationId xmlns:a16="http://schemas.microsoft.com/office/drawing/2014/main" id="{2AEB22B0-0473-2AD2-F93C-126EB4F4389D}"/>
                  </a:ext>
                </a:extLst>
              </p:cNvPr>
              <p:cNvCxnSpPr>
                <a:cxnSpLocks/>
              </p:cNvCxnSpPr>
              <p:nvPr/>
            </p:nvCxnSpPr>
            <p:spPr>
              <a:xfrm flipV="1">
                <a:off x="4989512"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A23DE86D-F798-BC5A-AFB2-65AE77589810}"/>
                  </a:ext>
                </a:extLst>
              </p:cNvPr>
              <p:cNvCxnSpPr>
                <a:cxnSpLocks/>
              </p:cNvCxnSpPr>
              <p:nvPr/>
            </p:nvCxnSpPr>
            <p:spPr>
              <a:xfrm flipV="1">
                <a:off x="5207000" y="7071962"/>
                <a:ext cx="0" cy="2206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pic>
        <p:nvPicPr>
          <p:cNvPr id="19" name="Graphic 10">
            <a:extLst>
              <a:ext uri="{FF2B5EF4-FFF2-40B4-BE49-F238E27FC236}">
                <a16:creationId xmlns:a16="http://schemas.microsoft.com/office/drawing/2014/main" id="{3A6A8C3D-0B39-1232-8507-0AFC2363CFB7}"/>
              </a:ext>
            </a:extLst>
          </p:cNvPr>
          <p:cNvPicPr>
            <a:picLocks noChangeAspect="1"/>
          </p:cNvPicPr>
          <p:nvPr/>
        </p:nvPicPr>
        <p:blipFill>
          <a:blip r:embed="rId83" cstate="screen">
            <a:extLst>
              <a:ext uri="{28A0092B-C50C-407E-A947-70E740481C1C}">
                <a14:useLocalDpi xmlns:a14="http://schemas.microsoft.com/office/drawing/2010/main"/>
              </a:ext>
            </a:extLst>
          </a:blip>
          <a:srcRect/>
          <a:stretch/>
        </p:blipFill>
        <p:spPr>
          <a:xfrm>
            <a:off x="221702" y="6491496"/>
            <a:ext cx="1240056" cy="236059"/>
          </a:xfrm>
          <a:prstGeom prst="rect">
            <a:avLst/>
          </a:prstGeom>
        </p:spPr>
      </p:pic>
      <p:sp>
        <p:nvSpPr>
          <p:cNvPr id="69" name="TextBox 68">
            <a:extLst>
              <a:ext uri="{FF2B5EF4-FFF2-40B4-BE49-F238E27FC236}">
                <a16:creationId xmlns:a16="http://schemas.microsoft.com/office/drawing/2014/main" id="{EF6AABD9-C411-0301-4BAD-DCBB0A456CEE}"/>
              </a:ext>
            </a:extLst>
          </p:cNvPr>
          <p:cNvSpPr txBox="1"/>
          <p:nvPr userDrawn="1">
            <p:extLst>
              <p:ext uri="{1162E1C5-73C7-4A58-AE30-91384D911F3F}">
                <p184:classification xmlns:p184="http://schemas.microsoft.com/office/powerpoint/2018/4/main" val="ftr"/>
              </p:ext>
            </p:extLst>
          </p:nvPr>
        </p:nvSpPr>
        <p:spPr>
          <a:xfrm>
            <a:off x="5179187" y="6642100"/>
            <a:ext cx="1858963" cy="152400"/>
          </a:xfrm>
          <a:prstGeom prst="rect">
            <a:avLst/>
          </a:prstGeom>
        </p:spPr>
        <p:txBody>
          <a:bodyPr horzOverflow="overflow" lIns="0" tIns="0" rIns="0" bIns="0">
            <a:spAutoFit/>
          </a:bodyPr>
          <a:lstStyle/>
          <a:p>
            <a:pPr algn="l"/>
            <a:r>
              <a:rPr lang="en-US" sz="1000" dirty="0">
                <a:solidFill>
                  <a:srgbClr val="0000FF">
                    <a:alpha val="50000"/>
                  </a:srgbClr>
                </a:solidFill>
                <a:latin typeface="Aptos" panose="020B0004020202020204" pitchFamily="34" charset="0"/>
              </a:rPr>
              <a:t>This data is internal to Brunswick.</a:t>
            </a:r>
          </a:p>
        </p:txBody>
      </p:sp>
    </p:spTree>
    <p:extLst>
      <p:ext uri="{BB962C8B-B14F-4D97-AF65-F5344CB8AC3E}">
        <p14:creationId xmlns:p14="http://schemas.microsoft.com/office/powerpoint/2010/main" val="33064669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 id="2147483781" r:id="rId28"/>
    <p:sldLayoutId id="2147483782" r:id="rId29"/>
    <p:sldLayoutId id="2147483783" r:id="rId30"/>
    <p:sldLayoutId id="2147483784" r:id="rId31"/>
    <p:sldLayoutId id="2147483785" r:id="rId32"/>
    <p:sldLayoutId id="2147483786" r:id="rId33"/>
    <p:sldLayoutId id="2147483787" r:id="rId34"/>
    <p:sldLayoutId id="2147483788" r:id="rId35"/>
    <p:sldLayoutId id="2147483789" r:id="rId36"/>
    <p:sldLayoutId id="2147483790" r:id="rId37"/>
    <p:sldLayoutId id="2147483791" r:id="rId38"/>
    <p:sldLayoutId id="2147483792" r:id="rId39"/>
    <p:sldLayoutId id="2147483793" r:id="rId40"/>
    <p:sldLayoutId id="2147483794" r:id="rId41"/>
    <p:sldLayoutId id="2147483795" r:id="rId42"/>
    <p:sldLayoutId id="2147483796" r:id="rId43"/>
    <p:sldLayoutId id="2147483797" r:id="rId44"/>
    <p:sldLayoutId id="2147483798" r:id="rId45"/>
    <p:sldLayoutId id="2147483799" r:id="rId46"/>
    <p:sldLayoutId id="2147483800" r:id="rId47"/>
    <p:sldLayoutId id="2147483801" r:id="rId48"/>
    <p:sldLayoutId id="2147483802" r:id="rId49"/>
    <p:sldLayoutId id="2147483803" r:id="rId50"/>
    <p:sldLayoutId id="2147483804" r:id="rId51"/>
    <p:sldLayoutId id="2147483805" r:id="rId52"/>
    <p:sldLayoutId id="2147483806" r:id="rId53"/>
    <p:sldLayoutId id="2147483807" r:id="rId54"/>
    <p:sldLayoutId id="2147483808" r:id="rId55"/>
    <p:sldLayoutId id="2147483809" r:id="rId56"/>
    <p:sldLayoutId id="2147483810" r:id="rId57"/>
    <p:sldLayoutId id="2147483811" r:id="rId58"/>
    <p:sldLayoutId id="2147483812" r:id="rId59"/>
    <p:sldLayoutId id="2147483813" r:id="rId60"/>
    <p:sldLayoutId id="2147483814" r:id="rId61"/>
    <p:sldLayoutId id="2147483815" r:id="rId62"/>
    <p:sldLayoutId id="2147483816" r:id="rId63"/>
    <p:sldLayoutId id="2147483817" r:id="rId64"/>
    <p:sldLayoutId id="2147483818" r:id="rId65"/>
    <p:sldLayoutId id="2147483819" r:id="rId66"/>
    <p:sldLayoutId id="2147483820" r:id="rId67"/>
    <p:sldLayoutId id="2147483821" r:id="rId68"/>
    <p:sldLayoutId id="2147483822" r:id="rId69"/>
    <p:sldLayoutId id="2147483823" r:id="rId70"/>
    <p:sldLayoutId id="2147483824" r:id="rId71"/>
    <p:sldLayoutId id="2147483825" r:id="rId72"/>
    <p:sldLayoutId id="2147483826" r:id="rId73"/>
    <p:sldLayoutId id="2147483827" r:id="rId74"/>
    <p:sldLayoutId id="2147483828" r:id="rId75"/>
    <p:sldLayoutId id="2147483829" r:id="rId76"/>
    <p:sldLayoutId id="2147483830" r:id="rId77"/>
    <p:sldLayoutId id="2147483831" r:id="rId78"/>
    <p:sldLayoutId id="2147483832" r:id="rId79"/>
    <p:sldLayoutId id="2147483833" r:id="rId80"/>
    <p:sldLayoutId id="2147483843" r:id="rId81"/>
  </p:sldLayoutIdLst>
  <p:txStyles>
    <p:titleStyle>
      <a:lvl1pPr algn="l" defTabSz="914400" rtl="0" eaLnBrk="1" latinLnBrk="0" hangingPunct="1">
        <a:lnSpc>
          <a:spcPct val="90000"/>
        </a:lnSpc>
        <a:spcBef>
          <a:spcPct val="0"/>
        </a:spcBef>
        <a:buNone/>
        <a:defRPr sz="2800" kern="1200" spc="-50" baseline="0">
          <a:solidFill>
            <a:schemeClr val="tx2"/>
          </a:solidFill>
          <a:latin typeface="+mj-lt"/>
          <a:ea typeface="Tahoma" panose="020B0604030504040204" pitchFamily="34" charset="0"/>
          <a:cs typeface="Tahoma" panose="020B0604030504040204" pitchFamily="34" charset="0"/>
        </a:defRPr>
      </a:lvl1pPr>
    </p:titleStyle>
    <p:body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F26B43"/>
          </p15:clr>
        </p15:guide>
        <p15:guide id="2">
          <p15:clr>
            <a:srgbClr val="F26B43"/>
          </p15:clr>
        </p15:guide>
        <p15:guide id="3" pos="138">
          <p15:clr>
            <a:srgbClr val="F26B43"/>
          </p15:clr>
        </p15:guide>
        <p15:guide id="5" pos="7406">
          <p15:clr>
            <a:srgbClr val="F26B43"/>
          </p15:clr>
        </p15:guide>
        <p15:guide id="6" orient="horz" pos="140">
          <p15:clr>
            <a:srgbClr val="F26B43"/>
          </p15:clr>
        </p15:guide>
        <p15:guide id="7" orient="horz" pos="4181">
          <p15:clr>
            <a:srgbClr val="F26B43"/>
          </p15:clr>
        </p15:guide>
        <p15:guide id="31" pos="7680">
          <p15:clr>
            <a:srgbClr val="F26B43"/>
          </p15:clr>
        </p15:guide>
        <p15:guide id="32" orient="horz" pos="278">
          <p15:clr>
            <a:srgbClr val="F26B43"/>
          </p15:clr>
        </p15:guide>
        <p15:guide id="33" orient="horz" pos="4042">
          <p15:clr>
            <a:srgbClr val="F26B43"/>
          </p15:clr>
        </p15:guide>
        <p15:guide id="34" pos="7542">
          <p15:clr>
            <a:srgbClr val="F26B43"/>
          </p15:clr>
        </p15:guide>
        <p15:guide id="35" pos="274">
          <p15:clr>
            <a:srgbClr val="F26B43"/>
          </p15:clr>
        </p15:guide>
        <p15:guide id="36" orient="horz" pos="3906">
          <p15:clr>
            <a:srgbClr val="A4A3A4"/>
          </p15:clr>
        </p15:guide>
        <p15:guide id="37" orient="horz" pos="414">
          <p15:clr>
            <a:srgbClr val="A4A3A4"/>
          </p15:clr>
        </p15:guide>
        <p15:guide id="38" orient="horz" pos="4320">
          <p15:clr>
            <a:srgbClr val="F26B43"/>
          </p15:clr>
        </p15:guide>
        <p15:guide id="40" orient="horz" pos="3317">
          <p15:clr>
            <a:srgbClr val="A4A3A4"/>
          </p15:clr>
        </p15:guide>
        <p15:guide id="41" orient="horz" pos="100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3"/>
          <p:cNvSpPr>
            <a:spLocks noGrp="1"/>
          </p:cNvSpPr>
          <p:nvPr>
            <p:ph type="title"/>
          </p:nvPr>
        </p:nvSpPr>
        <p:spPr>
          <a:xfrm>
            <a:off x="838200" y="290409"/>
            <a:ext cx="10515600" cy="928793"/>
          </a:xfrm>
          <a:prstGeom prst="rect">
            <a:avLst/>
          </a:prstGeom>
        </p:spPr>
        <p:txBody>
          <a:bodyPr vert="horz" lIns="0" tIns="0" rIns="0" bIns="0" rtlCol="0" anchor="ctr">
            <a:normAutofit/>
          </a:bodyPr>
          <a:lstStyle/>
          <a:p>
            <a:r>
              <a:rPr lang="en-US" dirty="0"/>
              <a:t>CLICK HERE TO EDIT BLANK SLIDE</a:t>
            </a:r>
          </a:p>
        </p:txBody>
      </p:sp>
      <p:sp>
        <p:nvSpPr>
          <p:cNvPr id="8" name="Text Placeholder 1"/>
          <p:cNvSpPr>
            <a:spLocks noGrp="1"/>
          </p:cNvSpPr>
          <p:nvPr>
            <p:ph type="body" idx="1"/>
          </p:nvPr>
        </p:nvSpPr>
        <p:spPr>
          <a:xfrm>
            <a:off x="838200" y="1877567"/>
            <a:ext cx="10515600" cy="3911151"/>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1">
            <a:extLst>
              <a:ext uri="{FF2B5EF4-FFF2-40B4-BE49-F238E27FC236}">
                <a16:creationId xmlns:a16="http://schemas.microsoft.com/office/drawing/2014/main" id="{60E19FDF-1AC7-C141-BB83-81960A8F566A}"/>
              </a:ext>
            </a:extLst>
          </p:cNvPr>
          <p:cNvSpPr txBox="1">
            <a:spLocks/>
          </p:cNvSpPr>
          <p:nvPr/>
        </p:nvSpPr>
        <p:spPr>
          <a:xfrm>
            <a:off x="2314682" y="6303509"/>
            <a:ext cx="486588" cy="265284"/>
          </a:xfrm>
          <a:prstGeom prst="rect">
            <a:avLst/>
          </a:prstGeom>
        </p:spPr>
        <p:txBody>
          <a:bodyPr vert="horz" lIns="0" tIns="0" rIns="0" bIns="0" rtlCol="0" anchor="ctr"/>
          <a:lstStyle>
            <a:defPPr>
              <a:defRPr lang="en-US"/>
            </a:defPPr>
            <a:lvl1pPr marL="0" marR="0" indent="0" algn="l" defTabSz="914400" rtl="0" eaLnBrk="1" fontAlgn="base" latinLnBrk="0" hangingPunct="1">
              <a:lnSpc>
                <a:spcPct val="120000"/>
              </a:lnSpc>
              <a:spcBef>
                <a:spcPct val="20000"/>
              </a:spcBef>
              <a:spcAft>
                <a:spcPct val="0"/>
              </a:spcAft>
              <a:buClrTx/>
              <a:buSzTx/>
              <a:buFontTx/>
              <a:buNone/>
              <a:tabLst/>
              <a:defRPr sz="9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b="0" dirty="0">
                <a:solidFill>
                  <a:schemeClr val="accent6"/>
                </a:solidFill>
                <a:latin typeface="+mn-lt"/>
              </a:rPr>
              <a:t>|</a:t>
            </a:r>
            <a:r>
              <a:rPr lang="en-US" sz="1200" baseline="0" dirty="0">
                <a:solidFill>
                  <a:schemeClr val="accent6"/>
                </a:solidFill>
                <a:latin typeface="+mj-lt"/>
              </a:rPr>
              <a:t> </a:t>
            </a:r>
            <a:fld id="{E99569F5-4451-5B41-8B90-4901AF4DBD73}" type="slidenum">
              <a:rPr lang="en-US" sz="1200" b="1" smtClean="0">
                <a:solidFill>
                  <a:schemeClr val="accent6"/>
                </a:solidFill>
                <a:latin typeface="+mn-lt"/>
              </a:rPr>
              <a:pPr algn="l">
                <a:defRPr/>
              </a:pPr>
              <a:t>‹#›</a:t>
            </a:fld>
            <a:endParaRPr lang="en-US" sz="1200" b="1" dirty="0">
              <a:solidFill>
                <a:schemeClr val="accent6"/>
              </a:solidFill>
              <a:latin typeface="+mn-lt"/>
            </a:endParaRPr>
          </a:p>
        </p:txBody>
      </p:sp>
      <p:sp>
        <p:nvSpPr>
          <p:cNvPr id="9" name="Footer Placeholder 4">
            <a:extLst>
              <a:ext uri="{FF2B5EF4-FFF2-40B4-BE49-F238E27FC236}">
                <a16:creationId xmlns:a16="http://schemas.microsoft.com/office/drawing/2014/main" id="{5C7FE6BB-1267-2144-9FDC-9E51016B9E10}"/>
              </a:ext>
            </a:extLst>
          </p:cNvPr>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©2022 Brunswick Co. Confidential and all rights reserved.</a:t>
            </a:r>
          </a:p>
        </p:txBody>
      </p:sp>
      <p:pic>
        <p:nvPicPr>
          <p:cNvPr id="10" name="Picture 9">
            <a:extLst>
              <a:ext uri="{FF2B5EF4-FFF2-40B4-BE49-F238E27FC236}">
                <a16:creationId xmlns:a16="http://schemas.microsoft.com/office/drawing/2014/main" id="{7AC44E6B-319A-BD40-849B-BF841C50A768}"/>
              </a:ext>
            </a:extLst>
          </p:cNvPr>
          <p:cNvPicPr>
            <a:picLocks noChangeAspect="1"/>
          </p:cNvPicPr>
          <p:nvPr/>
        </p:nvPicPr>
        <p:blipFill>
          <a:blip r:embed="rId10"/>
          <a:srcRect/>
          <a:stretch/>
        </p:blipFill>
        <p:spPr>
          <a:xfrm>
            <a:off x="563735" y="6267335"/>
            <a:ext cx="1587560" cy="301967"/>
          </a:xfrm>
          <a:prstGeom prst="rect">
            <a:avLst/>
          </a:prstGeom>
        </p:spPr>
      </p:pic>
      <p:sp>
        <p:nvSpPr>
          <p:cNvPr id="2" name="MSIPCMContentMarking" descr="{&quot;HashCode&quot;:1517172593,&quot;Placement&quot;:&quot;Footer&quot;,&quot;Top&quot;:519.343,&quot;Left&quot;:399.474579,&quot;SlideWidth&quot;:960,&quot;SlideHeight&quot;:540}">
            <a:extLst>
              <a:ext uri="{FF2B5EF4-FFF2-40B4-BE49-F238E27FC236}">
                <a16:creationId xmlns:a16="http://schemas.microsoft.com/office/drawing/2014/main" id="{E4D0D75D-0D40-4A33-9C65-195C02623537}"/>
              </a:ext>
            </a:extLst>
          </p:cNvPr>
          <p:cNvSpPr txBox="1"/>
          <p:nvPr userDrawn="1"/>
        </p:nvSpPr>
        <p:spPr>
          <a:xfrm>
            <a:off x="5073327" y="6595656"/>
            <a:ext cx="204534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dirty="0">
                <a:solidFill>
                  <a:srgbClr val="0000FF"/>
                </a:solidFill>
                <a:latin typeface="Calibri" panose="020F0502020204030204" pitchFamily="34" charset="0"/>
              </a:rPr>
              <a:t>This data is internal to Brunswick.</a:t>
            </a:r>
          </a:p>
        </p:txBody>
      </p:sp>
    </p:spTree>
    <p:extLst>
      <p:ext uri="{BB962C8B-B14F-4D97-AF65-F5344CB8AC3E}">
        <p14:creationId xmlns:p14="http://schemas.microsoft.com/office/powerpoint/2010/main" val="3057032375"/>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Lst>
  <p:txStyles>
    <p:titleStyle>
      <a:lvl1pPr algn="l" defTabSz="1219170" rtl="0" eaLnBrk="1" latinLnBrk="0" hangingPunct="1">
        <a:lnSpc>
          <a:spcPct val="90000"/>
        </a:lnSpc>
        <a:spcBef>
          <a:spcPct val="0"/>
        </a:spcBef>
        <a:buNone/>
        <a:defRPr sz="2667" b="1" i="0" kern="1200">
          <a:solidFill>
            <a:schemeClr val="tx2"/>
          </a:solidFill>
          <a:latin typeface="Arial Black" charset="0"/>
          <a:ea typeface="Arial Black" charset="0"/>
          <a:cs typeface="Arial Black" charset="0"/>
        </a:defRPr>
      </a:lvl1pPr>
    </p:titleStyle>
    <p:bodyStyle>
      <a:lvl1pPr marL="304792" indent="-304792" algn="l" defTabSz="1219170" rtl="0" eaLnBrk="1" latinLnBrk="0" hangingPunct="1">
        <a:lnSpc>
          <a:spcPct val="90000"/>
        </a:lnSpc>
        <a:spcBef>
          <a:spcPts val="1333"/>
        </a:spcBef>
        <a:buFont typeface="Arial"/>
        <a:buChar char="•"/>
        <a:defRPr sz="1867" kern="1200">
          <a:solidFill>
            <a:schemeClr val="bg1"/>
          </a:solidFill>
          <a:latin typeface="Arial" charset="0"/>
          <a:ea typeface="Arial" charset="0"/>
          <a:cs typeface="Arial" charset="0"/>
        </a:defRPr>
      </a:lvl1pPr>
      <a:lvl2pPr marL="914377"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2pPr>
      <a:lvl3pPr marL="1523962"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3pPr>
      <a:lvl4pPr marL="2133547"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4pPr>
      <a:lvl5pPr marL="2743131"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eg"/><Relationship Id="rId1" Type="http://schemas.openxmlformats.org/officeDocument/2006/relationships/slideLayout" Target="../slideLayouts/slideLayout10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svg"/><Relationship Id="rId18" Type="http://schemas.openxmlformats.org/officeDocument/2006/relationships/image" Target="../media/image70.png"/><Relationship Id="rId26" Type="http://schemas.openxmlformats.org/officeDocument/2006/relationships/image" Target="../media/image77.png"/><Relationship Id="rId3" Type="http://schemas.openxmlformats.org/officeDocument/2006/relationships/image" Target="../media/image55.svg"/><Relationship Id="rId21" Type="http://schemas.openxmlformats.org/officeDocument/2006/relationships/image" Target="../media/image72.sv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9.svg"/><Relationship Id="rId25" Type="http://schemas.openxmlformats.org/officeDocument/2006/relationships/image" Target="../media/image76.svg"/><Relationship Id="rId2" Type="http://schemas.openxmlformats.org/officeDocument/2006/relationships/image" Target="../media/image54.png"/><Relationship Id="rId16" Type="http://schemas.openxmlformats.org/officeDocument/2006/relationships/image" Target="../media/image68.png"/><Relationship Id="rId20" Type="http://schemas.openxmlformats.org/officeDocument/2006/relationships/image" Target="../media/image71.png"/><Relationship Id="rId29" Type="http://schemas.openxmlformats.org/officeDocument/2006/relationships/image" Target="../media/image80.png"/><Relationship Id="rId1" Type="http://schemas.openxmlformats.org/officeDocument/2006/relationships/slideLayout" Target="../slideLayouts/slideLayout118.xml"/><Relationship Id="rId6" Type="http://schemas.openxmlformats.org/officeDocument/2006/relationships/image" Target="../media/image58.png"/><Relationship Id="rId11" Type="http://schemas.openxmlformats.org/officeDocument/2006/relationships/image" Target="../media/image63.svg"/><Relationship Id="rId24" Type="http://schemas.openxmlformats.org/officeDocument/2006/relationships/image" Target="../media/image75.png"/><Relationship Id="rId5" Type="http://schemas.openxmlformats.org/officeDocument/2006/relationships/image" Target="../media/image57.svg"/><Relationship Id="rId15" Type="http://schemas.openxmlformats.org/officeDocument/2006/relationships/image" Target="../media/image67.svg"/><Relationship Id="rId23" Type="http://schemas.openxmlformats.org/officeDocument/2006/relationships/image" Target="../media/image74.svg"/><Relationship Id="rId28" Type="http://schemas.openxmlformats.org/officeDocument/2006/relationships/image" Target="../media/image79.png"/><Relationship Id="rId10" Type="http://schemas.openxmlformats.org/officeDocument/2006/relationships/image" Target="../media/image62.png"/><Relationship Id="rId19" Type="http://schemas.microsoft.com/office/2007/relationships/hdphoto" Target="../media/hdphoto3.wdp"/><Relationship Id="rId4" Type="http://schemas.openxmlformats.org/officeDocument/2006/relationships/image" Target="../media/image56.png"/><Relationship Id="rId9" Type="http://schemas.openxmlformats.org/officeDocument/2006/relationships/image" Target="../media/image61.svg"/><Relationship Id="rId14" Type="http://schemas.openxmlformats.org/officeDocument/2006/relationships/image" Target="../media/image66.png"/><Relationship Id="rId22" Type="http://schemas.openxmlformats.org/officeDocument/2006/relationships/image" Target="../media/image73.png"/><Relationship Id="rId27" Type="http://schemas.openxmlformats.org/officeDocument/2006/relationships/image" Target="../media/image78.svg"/><Relationship Id="rId30" Type="http://schemas.openxmlformats.org/officeDocument/2006/relationships/image" Target="../media/image81.svg"/></Relationships>
</file>

<file path=ppt/slides/_rels/slide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35.xml"/><Relationship Id="rId5" Type="http://schemas.openxmlformats.org/officeDocument/2006/relationships/image" Target="../media/image86.svg"/><Relationship Id="rId4" Type="http://schemas.openxmlformats.org/officeDocument/2006/relationships/image" Target="../media/image85.png"/></Relationships>
</file>

<file path=ppt/slides/_rels/slide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5.xml"/></Relationships>
</file>

<file path=ppt/slides/_rels/slide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5.xml"/></Relationships>
</file>

<file path=ppt/slides/_rels/slide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9.png"/><Relationship Id="rId1" Type="http://schemas.openxmlformats.org/officeDocument/2006/relationships/slideLayout" Target="../slideLayouts/slideLayout135.xml"/><Relationship Id="rId4" Type="http://schemas.openxmlformats.org/officeDocument/2006/relationships/image" Target="../media/image86.svg"/></Relationships>
</file>

<file path=ppt/slides/_rels/slide10.xml.rels><?xml version="1.0" encoding="UTF-8" standalone="yes"?>
<Relationships xmlns="http://schemas.openxmlformats.org/package/2006/relationships"><Relationship Id="rId8" Type="http://schemas.openxmlformats.org/officeDocument/2006/relationships/image" Target="../media/image94.png"/><Relationship Id="rId13" Type="http://schemas.microsoft.com/office/2007/relationships/hdphoto" Target="../media/hdphoto5.wdp"/><Relationship Id="rId3" Type="http://schemas.openxmlformats.org/officeDocument/2006/relationships/image" Target="../media/image90.jpeg"/><Relationship Id="rId7" Type="http://schemas.openxmlformats.org/officeDocument/2006/relationships/image" Target="../media/image93.png"/><Relationship Id="rId12" Type="http://schemas.openxmlformats.org/officeDocument/2006/relationships/image" Target="../media/image98.png"/><Relationship Id="rId2" Type="http://schemas.openxmlformats.org/officeDocument/2006/relationships/notesSlide" Target="../notesSlides/notesSlide1.xml"/><Relationship Id="rId1" Type="http://schemas.openxmlformats.org/officeDocument/2006/relationships/slideLayout" Target="../slideLayouts/slideLayout135.xml"/><Relationship Id="rId6" Type="http://schemas.microsoft.com/office/2007/relationships/hdphoto" Target="../media/hdphoto4.wdp"/><Relationship Id="rId11" Type="http://schemas.openxmlformats.org/officeDocument/2006/relationships/image" Target="../media/image97.jpeg"/><Relationship Id="rId5" Type="http://schemas.openxmlformats.org/officeDocument/2006/relationships/image" Target="../media/image92.png"/><Relationship Id="rId10" Type="http://schemas.openxmlformats.org/officeDocument/2006/relationships/image" Target="../media/image96.png"/><Relationship Id="rId4" Type="http://schemas.openxmlformats.org/officeDocument/2006/relationships/image" Target="../media/image91.png"/><Relationship Id="rId9" Type="http://schemas.openxmlformats.org/officeDocument/2006/relationships/image" Target="../media/image95.jpeg"/><Relationship Id="rId14" Type="http://schemas.openxmlformats.org/officeDocument/2006/relationships/image" Target="../media/image9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35.xml"/><Relationship Id="rId4" Type="http://schemas.openxmlformats.org/officeDocument/2006/relationships/image" Target="../media/image102.png"/></Relationships>
</file>

<file path=ppt/slides/_rels/slide1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35.xml"/><Relationship Id="rId4" Type="http://schemas.openxmlformats.org/officeDocument/2006/relationships/image" Target="../media/image105.png"/></Relationships>
</file>

<file path=ppt/slides/_rels/slide1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6.png"/><Relationship Id="rId1" Type="http://schemas.openxmlformats.org/officeDocument/2006/relationships/slideLayout" Target="../slideLayouts/slideLayout135.xml"/><Relationship Id="rId4" Type="http://schemas.openxmlformats.org/officeDocument/2006/relationships/image" Target="../media/image86.svg"/></Relationships>
</file>

<file path=ppt/slides/_rels/slide1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87.xml"/></Relationships>
</file>

<file path=ppt/slides/_rels/slide1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05.xml"/></Relationships>
</file>

<file path=ppt/slides/_rels/slide1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05.xml"/><Relationship Id="rId4" Type="http://schemas.openxmlformats.org/officeDocument/2006/relationships/image" Target="../media/image111.svg"/></Relationships>
</file>

<file path=ppt/slides/_rels/slide1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05.xml"/></Relationships>
</file>

<file path=ppt/slides/_rels/slide1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05.xml"/><Relationship Id="rId6" Type="http://schemas.openxmlformats.org/officeDocument/2006/relationships/image" Target="../media/image117.svg"/><Relationship Id="rId5" Type="http://schemas.openxmlformats.org/officeDocument/2006/relationships/image" Target="../media/image116.png"/><Relationship Id="rId4" Type="http://schemas.openxmlformats.org/officeDocument/2006/relationships/image" Target="../media/image115.svg"/></Relationships>
</file>

<file path=ppt/slides/_rels/slide2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05.xml"/></Relationships>
</file>

<file path=ppt/slides/_rels/slide2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0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notesSlide" Target="../notesSlides/notesSlide2.xml"/><Relationship Id="rId1" Type="http://schemas.openxmlformats.org/officeDocument/2006/relationships/slideLayout" Target="../slideLayouts/slideLayout116.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jpeg"/><Relationship Id="rId1" Type="http://schemas.openxmlformats.org/officeDocument/2006/relationships/slideLayout" Target="../slideLayouts/slideLayout116.xml"/></Relationships>
</file>

<file path=ppt/slides/_rels/slide2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05.xml"/><Relationship Id="rId4" Type="http://schemas.openxmlformats.org/officeDocument/2006/relationships/image" Target="../media/image130.jpeg"/></Relationships>
</file>

<file path=ppt/slides/_rels/slide2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jpeg"/><Relationship Id="rId1" Type="http://schemas.openxmlformats.org/officeDocument/2006/relationships/slideLayout" Target="../slideLayouts/slideLayout1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3BD49688-117A-BBBF-AE8B-CED9EA06470F}"/>
              </a:ext>
            </a:extLst>
          </p:cNvPr>
          <p:cNvSpPr txBox="1">
            <a:spLocks/>
          </p:cNvSpPr>
          <p:nvPr/>
        </p:nvSpPr>
        <p:spPr>
          <a:xfrm>
            <a:off x="702524" y="2756451"/>
            <a:ext cx="9419521" cy="1481777"/>
          </a:xfrm>
          <a:prstGeom prst="rect">
            <a:avLst/>
          </a:prstGeom>
        </p:spPr>
        <p:txBody>
          <a:bodyPr vert="horz" lIns="0" tIns="0" rIns="0" bIns="0" rtlCol="0" anchor="b">
            <a:noAutofit/>
          </a:bodyPr>
          <a:lstStyle>
            <a:lvl1pPr marL="0" indent="0" algn="l" defTabSz="914400" rtl="0" eaLnBrk="1" latinLnBrk="0" hangingPunct="1">
              <a:lnSpc>
                <a:spcPct val="90000"/>
              </a:lnSpc>
              <a:spcBef>
                <a:spcPct val="0"/>
              </a:spcBef>
              <a:buClr>
                <a:schemeClr val="accent1"/>
              </a:buClr>
              <a:buFont typeface="System Font Regular"/>
              <a:buNone/>
              <a:defRPr lang="en-US" sz="3000" kern="1200" spc="-50" baseline="0" dirty="0" smtClean="0">
                <a:solidFill>
                  <a:schemeClr val="tx2"/>
                </a:solidFill>
                <a:latin typeface="+mj-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buClr>
                <a:schemeClr val="accent1"/>
              </a:buClr>
              <a:buFont typeface="Arial" panose="020B0604020202020204" pitchFamily="34" charset="0"/>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buClr>
                <a:schemeClr val="accent1"/>
              </a:buClr>
              <a:buFont typeface="Arial" panose="020B0604020202020204" pitchFamily="34" charset="0"/>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buClr>
                <a:schemeClr val="accent1"/>
              </a:buClr>
              <a:buFont typeface="Arial" panose="020B0604020202020204" pitchFamily="34" charset="0"/>
              <a:buNone/>
              <a:defRPr lang="en-US" sz="4400" kern="1200" spc="-50" baseline="0" dirty="0" smtClean="0">
                <a:solidFill>
                  <a:schemeClr val="tx2"/>
                </a:solidFill>
                <a:latin typeface="+mj-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buClr>
                <a:schemeClr val="accent1"/>
              </a:buClr>
              <a:buFont typeface="Arial" panose="020B0604020202020204" pitchFamily="34" charset="0"/>
              <a:buNone/>
              <a:defRPr lang="en-IN" sz="4400" kern="1200" spc="-50" baseline="0" dirty="0">
                <a:solidFill>
                  <a:schemeClr val="tx2"/>
                </a:solidFill>
                <a:latin typeface="+mj-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
                <a:srgbClr val="026AFE"/>
              </a:buClr>
              <a:buSzTx/>
              <a:buFont typeface="System Font Regular"/>
              <a:buNone/>
              <a:tabLst/>
              <a:defRPr/>
            </a:pPr>
            <a:r>
              <a:rPr kumimoji="0" lang="en-US" sz="3600" b="0" i="0" u="none" strike="noStrike" kern="1200" cap="none" spc="-50" normalizeH="0" baseline="0" noProof="0" dirty="0">
                <a:ln>
                  <a:noFill/>
                </a:ln>
                <a:solidFill>
                  <a:srgbClr val="FFFFFF"/>
                </a:solidFill>
                <a:effectLst/>
                <a:uLnTx/>
                <a:uFillTx/>
                <a:latin typeface="Arial"/>
                <a:ea typeface="Tahoma" panose="020B0604030504040204" pitchFamily="34" charset="0"/>
                <a:cs typeface="Tahoma" panose="020B0604030504040204" pitchFamily="34" charset="0"/>
              </a:rPr>
              <a:t>Vessel Config - </a:t>
            </a:r>
            <a:r>
              <a:rPr kumimoji="0" lang="en-US" sz="3600" b="0" i="0" u="none" strike="noStrike" kern="1200" cap="none" spc="-50" normalizeH="0" baseline="0" noProof="0" dirty="0">
                <a:ln>
                  <a:noFill/>
                </a:ln>
                <a:solidFill>
                  <a:schemeClr val="accent5"/>
                </a:solidFill>
                <a:effectLst/>
                <a:uLnTx/>
                <a:uFillTx/>
                <a:latin typeface="Arial"/>
                <a:ea typeface="Tahoma" panose="020B0604030504040204" pitchFamily="34" charset="0"/>
                <a:cs typeface="Tahoma" panose="020B0604030504040204" pitchFamily="34" charset="0"/>
              </a:rPr>
              <a:t>Quick Quote </a:t>
            </a:r>
          </a:p>
          <a:p>
            <a:pPr marR="0" lvl="0" algn="l" defTabSz="914400" rtl="0" eaLnBrk="1" fontAlgn="auto" latinLnBrk="0" hangingPunct="1">
              <a:lnSpc>
                <a:spcPct val="90000"/>
              </a:lnSpc>
              <a:spcBef>
                <a:spcPct val="0"/>
              </a:spcBef>
              <a:spcAft>
                <a:spcPts val="0"/>
              </a:spcAft>
              <a:buClr>
                <a:schemeClr val="accent5"/>
              </a:buClr>
              <a:buSzTx/>
              <a:tabLst/>
              <a:defRPr/>
            </a:pPr>
            <a:r>
              <a:rPr kumimoji="0" lang="en-US" sz="3000" b="0" i="0" u="none" strike="noStrike" kern="1200" cap="none" spc="-50" normalizeH="0" baseline="0" noProof="0" dirty="0">
                <a:ln>
                  <a:noFill/>
                </a:ln>
                <a:solidFill>
                  <a:srgbClr val="FFFFFF"/>
                </a:solidFill>
                <a:effectLst/>
                <a:uLnTx/>
                <a:uFillTx/>
                <a:latin typeface="Arial"/>
                <a:ea typeface="Tahoma" panose="020B0604030504040204" pitchFamily="34" charset="0"/>
                <a:cs typeface="Tahoma" panose="020B0604030504040204" pitchFamily="34" charset="0"/>
              </a:rPr>
              <a:t>User Guide</a:t>
            </a:r>
          </a:p>
        </p:txBody>
      </p:sp>
      <p:sp>
        <p:nvSpPr>
          <p:cNvPr id="7" name="Text Placeholder 4">
            <a:extLst>
              <a:ext uri="{FF2B5EF4-FFF2-40B4-BE49-F238E27FC236}">
                <a16:creationId xmlns:a16="http://schemas.microsoft.com/office/drawing/2014/main" id="{D1E96148-5734-494F-3CCE-688AE46D5DD6}"/>
              </a:ext>
            </a:extLst>
          </p:cNvPr>
          <p:cNvSpPr txBox="1">
            <a:spLocks/>
          </p:cNvSpPr>
          <p:nvPr/>
        </p:nvSpPr>
        <p:spPr>
          <a:xfrm>
            <a:off x="702525" y="4397687"/>
            <a:ext cx="9419521" cy="886522"/>
          </a:xfrm>
          <a:prstGeom prst="rect">
            <a:avLst/>
          </a:prstGeom>
        </p:spPr>
        <p:txBody>
          <a:bodyPr vert="horz" lIns="0" tIns="0" rIns="0" bIns="0" rtlCol="0" anchor="ctr">
            <a:noAutofit/>
          </a:bodyPr>
          <a:lstStyle>
            <a:lvl1pPr marL="0" indent="0" algn="l" defTabSz="914400" rtl="0" eaLnBrk="1" latinLnBrk="0" hangingPunct="1">
              <a:lnSpc>
                <a:spcPct val="90000"/>
              </a:lnSpc>
              <a:spcBef>
                <a:spcPct val="0"/>
              </a:spcBef>
              <a:spcAft>
                <a:spcPts val="1200"/>
              </a:spcAft>
              <a:buClr>
                <a:schemeClr val="accent1"/>
              </a:buClr>
              <a:buFont typeface="System Font Regular"/>
              <a:buNone/>
              <a:defRPr lang="en-US" sz="2400" kern="1200" dirty="0" smtClean="0">
                <a:solidFill>
                  <a:schemeClr val="accent2"/>
                </a:solidFill>
                <a:latin typeface="+mn-lt"/>
                <a:ea typeface="Tahoma" panose="020B0604030504040204" pitchFamily="34" charset="0"/>
                <a:cs typeface="Tahoma" panose="020B0604030504040204" pitchFamily="34" charset="0"/>
              </a:defRPr>
            </a:lvl1pPr>
            <a:lvl2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2pPr>
            <a:lvl3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3pPr>
            <a:lvl4pPr marL="0" indent="0" algn="l" defTabSz="914400" rtl="0" eaLnBrk="1" latinLnBrk="0" hangingPunct="1">
              <a:lnSpc>
                <a:spcPct val="90000"/>
              </a:lnSpc>
              <a:spcBef>
                <a:spcPct val="0"/>
              </a:spcBef>
              <a:spcAft>
                <a:spcPts val="1200"/>
              </a:spcAft>
              <a:buClr>
                <a:schemeClr val="accent1"/>
              </a:buClr>
              <a:buFont typeface="System Font Regular"/>
              <a:buNone/>
              <a:defRPr lang="en-US" sz="2800" kern="1200" dirty="0" smtClean="0">
                <a:solidFill>
                  <a:schemeClr val="accent2"/>
                </a:solidFill>
                <a:latin typeface="+mn-lt"/>
                <a:ea typeface="Tahoma" panose="020B0604030504040204" pitchFamily="34" charset="0"/>
                <a:cs typeface="Tahoma" panose="020B0604030504040204" pitchFamily="34" charset="0"/>
              </a:defRPr>
            </a:lvl4pPr>
            <a:lvl5pPr marL="0" indent="0" algn="l" defTabSz="914400" rtl="0" eaLnBrk="1" latinLnBrk="0" hangingPunct="1">
              <a:lnSpc>
                <a:spcPct val="90000"/>
              </a:lnSpc>
              <a:spcBef>
                <a:spcPct val="0"/>
              </a:spcBef>
              <a:spcAft>
                <a:spcPts val="1200"/>
              </a:spcAft>
              <a:buClr>
                <a:schemeClr val="accent1"/>
              </a:buClr>
              <a:buFont typeface="System Font Regular"/>
              <a:buNone/>
              <a:defRPr lang="en-IN" sz="2800" kern="1200" dirty="0">
                <a:solidFill>
                  <a:schemeClr val="accent2"/>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1200"/>
              </a:spcAft>
              <a:buClr>
                <a:srgbClr val="026AFE"/>
              </a:buClr>
              <a:buSzTx/>
              <a:buFont typeface="System Font Regular"/>
              <a:buNone/>
              <a:tabLst/>
              <a:defRPr/>
            </a:pPr>
            <a:r>
              <a:rPr kumimoji="0" lang="en-US" sz="2000" b="0" i="1" u="none" strike="noStrike" kern="1200" cap="none" spc="0" normalizeH="0" baseline="0" noProof="0" dirty="0">
                <a:ln>
                  <a:noFill/>
                </a:ln>
                <a:solidFill>
                  <a:schemeClr val="bg2">
                    <a:lumMod val="85000"/>
                  </a:schemeClr>
                </a:solidFill>
                <a:effectLst/>
                <a:uLnTx/>
                <a:uFillTx/>
                <a:latin typeface="Arial" panose="020B0604020202020204" pitchFamily="34" charset="0"/>
                <a:cs typeface="Arial" panose="020B0604020202020204" pitchFamily="34" charset="0"/>
              </a:rPr>
              <a:t>Pilot: US Market</a:t>
            </a:r>
          </a:p>
        </p:txBody>
      </p:sp>
      <p:sp>
        <p:nvSpPr>
          <p:cNvPr id="8" name="Text Placeholder 6">
            <a:extLst>
              <a:ext uri="{FF2B5EF4-FFF2-40B4-BE49-F238E27FC236}">
                <a16:creationId xmlns:a16="http://schemas.microsoft.com/office/drawing/2014/main" id="{FD59BB5B-7A19-10E5-0969-A35618310F27}"/>
              </a:ext>
            </a:extLst>
          </p:cNvPr>
          <p:cNvSpPr txBox="1">
            <a:spLocks/>
          </p:cNvSpPr>
          <p:nvPr/>
        </p:nvSpPr>
        <p:spPr>
          <a:xfrm>
            <a:off x="702527" y="6084172"/>
            <a:ext cx="9419519" cy="219456"/>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600"/>
              </a:spcBef>
              <a:buClr>
                <a:schemeClr val="accent1"/>
              </a:buClr>
              <a:buFont typeface="System Font Regular"/>
              <a:buNone/>
              <a:defRPr lang="en-IN" sz="1200" b="1" kern="1200" cap="all" spc="50" baseline="0" dirty="0" smtClean="0">
                <a:solidFill>
                  <a:schemeClr val="tx1"/>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026AFE"/>
              </a:buClr>
              <a:buSzTx/>
              <a:buFont typeface="System Font Regular"/>
              <a:buNone/>
              <a:tabLst/>
              <a:defRPr/>
            </a:pPr>
            <a:r>
              <a:rPr kumimoji="0" lang="en-US" sz="1200" b="1" i="0" u="none" strike="noStrike" kern="1200" cap="all" spc="50" normalizeH="0" baseline="0" noProof="0" dirty="0">
                <a:ln>
                  <a:noFill/>
                </a:ln>
                <a:solidFill>
                  <a:srgbClr val="FFFFFF"/>
                </a:solidFill>
                <a:effectLst/>
                <a:uLnTx/>
                <a:uFillTx/>
                <a:latin typeface="Arial"/>
                <a:ea typeface="+mn-ea"/>
                <a:cs typeface="+mn-cs"/>
              </a:rPr>
              <a:t>February 2026</a:t>
            </a:r>
          </a:p>
        </p:txBody>
      </p:sp>
      <p:sp>
        <p:nvSpPr>
          <p:cNvPr id="9" name="Half Frame 8">
            <a:extLst>
              <a:ext uri="{FF2B5EF4-FFF2-40B4-BE49-F238E27FC236}">
                <a16:creationId xmlns:a16="http://schemas.microsoft.com/office/drawing/2014/main" id="{2ABD7E20-495B-2751-3E47-1BE40F267021}"/>
              </a:ext>
            </a:extLst>
          </p:cNvPr>
          <p:cNvSpPr/>
          <p:nvPr/>
        </p:nvSpPr>
        <p:spPr>
          <a:xfrm flipH="1" flipV="1">
            <a:off x="702523" y="3886200"/>
            <a:ext cx="1954952" cy="380603"/>
          </a:xfrm>
          <a:prstGeom prst="halfFrame">
            <a:avLst>
              <a:gd name="adj1" fmla="val 5065"/>
              <a:gd name="adj2" fmla="val 5282"/>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996057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ata 1">
            <a:extLst>
              <a:ext uri="{FF2B5EF4-FFF2-40B4-BE49-F238E27FC236}">
                <a16:creationId xmlns:a16="http://schemas.microsoft.com/office/drawing/2014/main" id="{FAF95BAF-FEF2-A7CB-932C-518B53CF9387}"/>
              </a:ext>
            </a:extLst>
          </p:cNvPr>
          <p:cNvSpPr/>
          <p:nvPr/>
        </p:nvSpPr>
        <p:spPr>
          <a:xfrm>
            <a:off x="4432300" y="-1664"/>
            <a:ext cx="9740900" cy="6858000"/>
          </a:xfrm>
          <a:prstGeom prst="flowChartInputOutput">
            <a:avLst/>
          </a:prstGeom>
          <a:blipFill>
            <a:blip r:embed="rId2" cstate="screen">
              <a:alphaModFix amt="35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20" name="Text Placeholder 19">
            <a:extLst>
              <a:ext uri="{FF2B5EF4-FFF2-40B4-BE49-F238E27FC236}">
                <a16:creationId xmlns:a16="http://schemas.microsoft.com/office/drawing/2014/main" id="{5F23540C-1B76-7E8C-5B4B-81BF8A46878B}"/>
              </a:ext>
            </a:extLst>
          </p:cNvPr>
          <p:cNvSpPr>
            <a:spLocks noGrp="1"/>
          </p:cNvSpPr>
          <p:nvPr>
            <p:ph type="body" sz="quarter" idx="13"/>
          </p:nvPr>
        </p:nvSpPr>
        <p:spPr/>
        <p:txBody>
          <a:bodyPr/>
          <a:lstStyle/>
          <a:p>
            <a:r>
              <a:rPr lang="en-US" dirty="0"/>
              <a:t>Phase 1: Pilot - US Market</a:t>
            </a:r>
          </a:p>
          <a:p>
            <a:r>
              <a:rPr lang="en-US" dirty="0"/>
              <a:t>February 2026</a:t>
            </a:r>
          </a:p>
        </p:txBody>
      </p:sp>
      <p:sp>
        <p:nvSpPr>
          <p:cNvPr id="21" name="Text Placeholder 20">
            <a:extLst>
              <a:ext uri="{FF2B5EF4-FFF2-40B4-BE49-F238E27FC236}">
                <a16:creationId xmlns:a16="http://schemas.microsoft.com/office/drawing/2014/main" id="{B38CE3C0-F443-3F82-BD8B-1EA3AE5398EB}"/>
              </a:ext>
            </a:extLst>
          </p:cNvPr>
          <p:cNvSpPr>
            <a:spLocks noGrp="1"/>
          </p:cNvSpPr>
          <p:nvPr>
            <p:ph type="body" sz="quarter" idx="25"/>
          </p:nvPr>
        </p:nvSpPr>
        <p:spPr>
          <a:xfrm>
            <a:off x="6034719" y="4202047"/>
            <a:ext cx="779139" cy="671036"/>
          </a:xfrm>
        </p:spPr>
        <p:txBody>
          <a:bodyPr/>
          <a:lstStyle/>
          <a:p>
            <a:r>
              <a:rPr lang="en-US" dirty="0">
                <a:solidFill>
                  <a:sysClr val="windowText" lastClr="000000"/>
                </a:solidFill>
              </a:rPr>
              <a:t>04</a:t>
            </a:r>
          </a:p>
        </p:txBody>
      </p:sp>
      <p:sp>
        <p:nvSpPr>
          <p:cNvPr id="22" name="Text Placeholder 21">
            <a:extLst>
              <a:ext uri="{FF2B5EF4-FFF2-40B4-BE49-F238E27FC236}">
                <a16:creationId xmlns:a16="http://schemas.microsoft.com/office/drawing/2014/main" id="{24BBFB90-6501-FAFE-97D4-DDF7DBB9BFEC}"/>
              </a:ext>
            </a:extLst>
          </p:cNvPr>
          <p:cNvSpPr>
            <a:spLocks noGrp="1"/>
          </p:cNvSpPr>
          <p:nvPr>
            <p:ph type="body" sz="quarter" idx="30"/>
          </p:nvPr>
        </p:nvSpPr>
        <p:spPr>
          <a:xfrm>
            <a:off x="6981360" y="4350864"/>
            <a:ext cx="3543378" cy="365760"/>
          </a:xfrm>
        </p:spPr>
        <p:txBody>
          <a:bodyPr/>
          <a:lstStyle/>
          <a:p>
            <a:r>
              <a:rPr lang="en-US" sz="1600" b="1" dirty="0"/>
              <a:t>Customer Proposal</a:t>
            </a:r>
          </a:p>
        </p:txBody>
      </p:sp>
      <p:sp>
        <p:nvSpPr>
          <p:cNvPr id="23" name="Text Placeholder 22">
            <a:extLst>
              <a:ext uri="{FF2B5EF4-FFF2-40B4-BE49-F238E27FC236}">
                <a16:creationId xmlns:a16="http://schemas.microsoft.com/office/drawing/2014/main" id="{1D910867-1741-8CDA-CF45-F501E639FFE4}"/>
              </a:ext>
            </a:extLst>
          </p:cNvPr>
          <p:cNvSpPr>
            <a:spLocks noGrp="1"/>
          </p:cNvSpPr>
          <p:nvPr>
            <p:ph type="body" sz="quarter" idx="81"/>
          </p:nvPr>
        </p:nvSpPr>
        <p:spPr>
          <a:xfrm>
            <a:off x="6034719" y="1521583"/>
            <a:ext cx="779139" cy="671036"/>
          </a:xfrm>
        </p:spPr>
        <p:txBody>
          <a:bodyPr/>
          <a:lstStyle/>
          <a:p>
            <a:r>
              <a:rPr lang="en-US" dirty="0">
                <a:solidFill>
                  <a:sysClr val="windowText" lastClr="000000"/>
                </a:solidFill>
              </a:rPr>
              <a:t>01</a:t>
            </a:r>
          </a:p>
        </p:txBody>
      </p:sp>
      <p:sp>
        <p:nvSpPr>
          <p:cNvPr id="24" name="Text Placeholder 23">
            <a:extLst>
              <a:ext uri="{FF2B5EF4-FFF2-40B4-BE49-F238E27FC236}">
                <a16:creationId xmlns:a16="http://schemas.microsoft.com/office/drawing/2014/main" id="{A20BBF83-ACB4-EB9A-E8E2-13D2625ACDEF}"/>
              </a:ext>
            </a:extLst>
          </p:cNvPr>
          <p:cNvSpPr>
            <a:spLocks noGrp="1"/>
          </p:cNvSpPr>
          <p:nvPr>
            <p:ph type="body" sz="quarter" idx="82"/>
          </p:nvPr>
        </p:nvSpPr>
        <p:spPr>
          <a:xfrm>
            <a:off x="6034719" y="2415071"/>
            <a:ext cx="779139" cy="671036"/>
          </a:xfrm>
        </p:spPr>
        <p:txBody>
          <a:bodyPr/>
          <a:lstStyle/>
          <a:p>
            <a:r>
              <a:rPr lang="en-US" dirty="0">
                <a:solidFill>
                  <a:sysClr val="windowText" lastClr="000000"/>
                </a:solidFill>
              </a:rPr>
              <a:t>02</a:t>
            </a:r>
          </a:p>
        </p:txBody>
      </p:sp>
      <p:sp>
        <p:nvSpPr>
          <p:cNvPr id="25" name="Text Placeholder 24">
            <a:extLst>
              <a:ext uri="{FF2B5EF4-FFF2-40B4-BE49-F238E27FC236}">
                <a16:creationId xmlns:a16="http://schemas.microsoft.com/office/drawing/2014/main" id="{44D9E6EC-4265-2E0B-EC10-4B5D88D5E2CD}"/>
              </a:ext>
            </a:extLst>
          </p:cNvPr>
          <p:cNvSpPr>
            <a:spLocks noGrp="1"/>
          </p:cNvSpPr>
          <p:nvPr>
            <p:ph type="body" sz="quarter" idx="83"/>
          </p:nvPr>
        </p:nvSpPr>
        <p:spPr>
          <a:xfrm>
            <a:off x="6034719" y="3308559"/>
            <a:ext cx="779139" cy="671036"/>
          </a:xfrm>
        </p:spPr>
        <p:txBody>
          <a:bodyPr/>
          <a:lstStyle/>
          <a:p>
            <a:r>
              <a:rPr lang="en-US" dirty="0">
                <a:solidFill>
                  <a:sysClr val="windowText" lastClr="000000"/>
                </a:solidFill>
              </a:rPr>
              <a:t>03</a:t>
            </a:r>
          </a:p>
        </p:txBody>
      </p:sp>
      <p:sp>
        <p:nvSpPr>
          <p:cNvPr id="26" name="Text Placeholder 25">
            <a:extLst>
              <a:ext uri="{FF2B5EF4-FFF2-40B4-BE49-F238E27FC236}">
                <a16:creationId xmlns:a16="http://schemas.microsoft.com/office/drawing/2014/main" id="{67A51A29-5A64-E0D2-D1E8-7EE5C4AF272D}"/>
              </a:ext>
            </a:extLst>
          </p:cNvPr>
          <p:cNvSpPr>
            <a:spLocks noGrp="1"/>
          </p:cNvSpPr>
          <p:nvPr>
            <p:ph type="body" sz="quarter" idx="86"/>
          </p:nvPr>
        </p:nvSpPr>
        <p:spPr>
          <a:xfrm>
            <a:off x="6981360" y="1670400"/>
            <a:ext cx="3532432" cy="365760"/>
          </a:xfrm>
        </p:spPr>
        <p:txBody>
          <a:bodyPr/>
          <a:lstStyle/>
          <a:p>
            <a:r>
              <a:rPr lang="en-US" sz="1600" b="1" dirty="0"/>
              <a:t>Sales Funnel</a:t>
            </a:r>
          </a:p>
        </p:txBody>
      </p:sp>
      <p:sp>
        <p:nvSpPr>
          <p:cNvPr id="27" name="Text Placeholder 26">
            <a:extLst>
              <a:ext uri="{FF2B5EF4-FFF2-40B4-BE49-F238E27FC236}">
                <a16:creationId xmlns:a16="http://schemas.microsoft.com/office/drawing/2014/main" id="{55CC67D9-D2CE-CC83-0ADF-9504E84AF6A2}"/>
              </a:ext>
            </a:extLst>
          </p:cNvPr>
          <p:cNvSpPr>
            <a:spLocks noGrp="1"/>
          </p:cNvSpPr>
          <p:nvPr>
            <p:ph type="body" sz="quarter" idx="88"/>
          </p:nvPr>
        </p:nvSpPr>
        <p:spPr>
          <a:xfrm>
            <a:off x="6981360" y="2560985"/>
            <a:ext cx="3543378" cy="365760"/>
          </a:xfrm>
        </p:spPr>
        <p:txBody>
          <a:bodyPr/>
          <a:lstStyle/>
          <a:p>
            <a:r>
              <a:rPr lang="en-US" sz="1600" b="1" dirty="0"/>
              <a:t>Configuring a Quick Quote</a:t>
            </a:r>
          </a:p>
        </p:txBody>
      </p:sp>
      <p:sp>
        <p:nvSpPr>
          <p:cNvPr id="28" name="Text Placeholder 27">
            <a:extLst>
              <a:ext uri="{FF2B5EF4-FFF2-40B4-BE49-F238E27FC236}">
                <a16:creationId xmlns:a16="http://schemas.microsoft.com/office/drawing/2014/main" id="{DB75F0EF-3D93-F57F-F7CC-CB98164C4FC7}"/>
              </a:ext>
            </a:extLst>
          </p:cNvPr>
          <p:cNvSpPr>
            <a:spLocks noGrp="1"/>
          </p:cNvSpPr>
          <p:nvPr>
            <p:ph type="body" sz="quarter" idx="90"/>
          </p:nvPr>
        </p:nvSpPr>
        <p:spPr>
          <a:xfrm>
            <a:off x="6981360" y="3451570"/>
            <a:ext cx="3543378" cy="365760"/>
          </a:xfrm>
        </p:spPr>
        <p:txBody>
          <a:bodyPr/>
          <a:lstStyle/>
          <a:p>
            <a:r>
              <a:rPr lang="en-US" sz="1600" b="1" dirty="0"/>
              <a:t>Pricing A Quick Quote</a:t>
            </a:r>
          </a:p>
        </p:txBody>
      </p:sp>
      <p:sp>
        <p:nvSpPr>
          <p:cNvPr id="29" name="Title 1">
            <a:extLst>
              <a:ext uri="{FF2B5EF4-FFF2-40B4-BE49-F238E27FC236}">
                <a16:creationId xmlns:a16="http://schemas.microsoft.com/office/drawing/2014/main" id="{5C0D7D44-4757-E943-35F1-D0A22AB4E873}"/>
              </a:ext>
            </a:extLst>
          </p:cNvPr>
          <p:cNvSpPr txBox="1">
            <a:spLocks/>
          </p:cNvSpPr>
          <p:nvPr/>
        </p:nvSpPr>
        <p:spPr>
          <a:xfrm>
            <a:off x="835819" y="647983"/>
            <a:ext cx="4371181" cy="2565118"/>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kern="1200" spc="-50" baseline="0">
                <a:solidFill>
                  <a:schemeClr val="tx2"/>
                </a:solidFill>
                <a:latin typeface="+mj-lt"/>
                <a:ea typeface="Tahoma" panose="020B0604030504040204" pitchFamily="34" charset="0"/>
                <a:cs typeface="Tahoma" panose="020B0604030504040204" pitchFamily="34" charset="0"/>
              </a:defRPr>
            </a:lvl1pPr>
          </a:lstStyle>
          <a:p>
            <a:r>
              <a:rPr lang="en-GB" sz="6000" dirty="0">
                <a:solidFill>
                  <a:schemeClr val="tx1">
                    <a:lumMod val="75000"/>
                    <a:lumOff val="25000"/>
                  </a:schemeClr>
                </a:solidFill>
              </a:rPr>
              <a:t>User Guide</a:t>
            </a:r>
            <a:endParaRPr lang="en-US" sz="6000" dirty="0">
              <a:solidFill>
                <a:schemeClr val="tx1">
                  <a:lumMod val="75000"/>
                  <a:lumOff val="25000"/>
                </a:schemeClr>
              </a:solidFill>
            </a:endParaRPr>
          </a:p>
        </p:txBody>
      </p:sp>
      <p:pic>
        <p:nvPicPr>
          <p:cNvPr id="31" name="Picture 30">
            <a:extLst>
              <a:ext uri="{FF2B5EF4-FFF2-40B4-BE49-F238E27FC236}">
                <a16:creationId xmlns:a16="http://schemas.microsoft.com/office/drawing/2014/main" id="{A70545D5-40A3-AB39-5772-26C5B8E6FF3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5819" y="1450293"/>
            <a:ext cx="4371181" cy="720697"/>
          </a:xfrm>
          <a:prstGeom prst="rect">
            <a:avLst/>
          </a:prstGeom>
        </p:spPr>
      </p:pic>
      <p:sp>
        <p:nvSpPr>
          <p:cNvPr id="5" name="Text Placeholder 20">
            <a:extLst>
              <a:ext uri="{FF2B5EF4-FFF2-40B4-BE49-F238E27FC236}">
                <a16:creationId xmlns:a16="http://schemas.microsoft.com/office/drawing/2014/main" id="{FFD3FAC8-66F4-52C2-156E-8BAAE5F17E51}"/>
              </a:ext>
            </a:extLst>
          </p:cNvPr>
          <p:cNvSpPr txBox="1">
            <a:spLocks/>
          </p:cNvSpPr>
          <p:nvPr/>
        </p:nvSpPr>
        <p:spPr>
          <a:xfrm>
            <a:off x="6034719" y="5101341"/>
            <a:ext cx="779139" cy="671036"/>
          </a:xfrm>
          <a:prstGeom prst="rect">
            <a:avLst/>
          </a:prstGeom>
          <a:noFill/>
          <a:effectLst>
            <a:innerShdw dist="12700" dir="5400000">
              <a:schemeClr val="accent1"/>
            </a:innerShdw>
          </a:effectLst>
        </p:spPr>
        <p:txBody>
          <a:bodyPr vert="horz" lIns="0" tIns="0" rIns="0" bIns="0" rtlCol="0" anchor="ctr">
            <a:noAutofit/>
          </a:bodyPr>
          <a:lstStyle>
            <a:lvl1pPr marL="0" indent="0" algn="l" defTabSz="914400" rtl="0" eaLnBrk="1" latinLnBrk="0" hangingPunct="1">
              <a:lnSpc>
                <a:spcPct val="100000"/>
              </a:lnSpc>
              <a:spcBef>
                <a:spcPts val="0"/>
              </a:spcBef>
              <a:buClr>
                <a:schemeClr val="accent1"/>
              </a:buClr>
              <a:buFont typeface="Arial" panose="020B0604020202020204" pitchFamily="34" charset="0"/>
              <a:buNone/>
              <a:defRPr sz="2400" b="0" i="0" u="none" kern="1200">
                <a:solidFill>
                  <a:schemeClr val="accent1"/>
                </a:solidFill>
                <a:latin typeface="+mj-lt"/>
                <a:ea typeface="+mn-ea"/>
                <a:cs typeface="+mn-cs"/>
              </a:defRPr>
            </a:lvl1pPr>
            <a:lvl2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2pPr>
            <a:lvl3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4pPr>
            <a:lvl5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ysClr val="windowText" lastClr="000000"/>
                </a:solidFill>
              </a:rPr>
              <a:t>05</a:t>
            </a:r>
          </a:p>
        </p:txBody>
      </p:sp>
      <p:sp>
        <p:nvSpPr>
          <p:cNvPr id="6" name="Text Placeholder 21">
            <a:extLst>
              <a:ext uri="{FF2B5EF4-FFF2-40B4-BE49-F238E27FC236}">
                <a16:creationId xmlns:a16="http://schemas.microsoft.com/office/drawing/2014/main" id="{01617A64-F573-CA33-921B-43CFF4E68760}"/>
              </a:ext>
            </a:extLst>
          </p:cNvPr>
          <p:cNvSpPr txBox="1">
            <a:spLocks/>
          </p:cNvSpPr>
          <p:nvPr/>
        </p:nvSpPr>
        <p:spPr>
          <a:xfrm>
            <a:off x="6981360" y="5250158"/>
            <a:ext cx="3543378" cy="365760"/>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buClr>
                <a:schemeClr val="accent1"/>
              </a:buClr>
              <a:buFont typeface="Arial" panose="020B0604020202020204" pitchFamily="34" charset="0"/>
              <a:buNone/>
              <a:defRPr lang="en-US" sz="1400" b="0" i="0" kern="1200" dirty="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2pPr>
            <a:lvl3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4pPr>
            <a:lvl5pPr marL="0" indent="0" algn="l" defTabSz="914400" rtl="0" eaLnBrk="1" latinLnBrk="0" hangingPunct="1">
              <a:lnSpc>
                <a:spcPct val="100000"/>
              </a:lnSpc>
              <a:spcBef>
                <a:spcPts val="0"/>
              </a:spcBef>
              <a:buClr>
                <a:schemeClr val="accent1"/>
              </a:buClr>
              <a:buFont typeface="Arial" panose="020B0604020202020204" pitchFamily="34" charset="0"/>
              <a:buNone/>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Mobile Experience</a:t>
            </a:r>
          </a:p>
        </p:txBody>
      </p:sp>
    </p:spTree>
    <p:extLst>
      <p:ext uri="{BB962C8B-B14F-4D97-AF65-F5344CB8AC3E}">
        <p14:creationId xmlns:p14="http://schemas.microsoft.com/office/powerpoint/2010/main" val="120615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Placeholder 50">
            <a:extLst>
              <a:ext uri="{FF2B5EF4-FFF2-40B4-BE49-F238E27FC236}">
                <a16:creationId xmlns:a16="http://schemas.microsoft.com/office/drawing/2014/main" id="{4768861B-05C9-EA40-EB80-76D9AC17717D}"/>
              </a:ext>
            </a:extLst>
          </p:cNvPr>
          <p:cNvSpPr>
            <a:spLocks noGrp="1"/>
          </p:cNvSpPr>
          <p:nvPr>
            <p:ph type="body" sz="quarter" idx="22"/>
          </p:nvPr>
        </p:nvSpPr>
        <p:spPr>
          <a:xfrm>
            <a:off x="3990643" y="3980891"/>
            <a:ext cx="7767969" cy="821783"/>
          </a:xfrm>
        </p:spPr>
        <p:txBody>
          <a:bodyPr/>
          <a:lstStyle/>
          <a:p>
            <a:pPr>
              <a:buClr>
                <a:srgbClr val="5FA596"/>
              </a:buClr>
            </a:pPr>
            <a:r>
              <a:rPr lang="en-US" sz="1400" dirty="0"/>
              <a:t>Lead Capture &amp; Generation</a:t>
            </a:r>
          </a:p>
          <a:p>
            <a:pPr marL="285750" indent="-285750">
              <a:buClr>
                <a:srgbClr val="5FA596"/>
              </a:buClr>
              <a:buFont typeface="Wingdings" panose="05000000000000000000" pitchFamily="2" charset="2"/>
              <a:buChar char="§"/>
            </a:pPr>
            <a:r>
              <a:rPr lang="en-US" sz="1400" b="0" dirty="0"/>
              <a:t>Motivate consumers to complete the Request a Quote feature to drive leads to the dealership</a:t>
            </a:r>
          </a:p>
          <a:p>
            <a:pPr marL="285750" indent="-285750">
              <a:buClr>
                <a:srgbClr val="5FA596"/>
              </a:buClr>
              <a:buFont typeface="Wingdings" panose="05000000000000000000" pitchFamily="2" charset="2"/>
              <a:buChar char="§"/>
            </a:pPr>
            <a:r>
              <a:rPr lang="en-US" sz="1400" b="0" dirty="0"/>
              <a:t>Nurture consumers interested in Repower through email series and monthly content</a:t>
            </a:r>
          </a:p>
          <a:p>
            <a:pPr marL="285750" indent="-285750">
              <a:buClr>
                <a:srgbClr val="5FA596"/>
              </a:buClr>
              <a:buFont typeface="Wingdings" panose="05000000000000000000" pitchFamily="2" charset="2"/>
              <a:buChar char="§"/>
            </a:pPr>
            <a:r>
              <a:rPr lang="en-US" sz="1400" i="1" dirty="0">
                <a:effectLst>
                  <a:glow rad="101600">
                    <a:srgbClr val="69AB9E">
                      <a:alpha val="60000"/>
                    </a:srgbClr>
                  </a:glow>
                </a:effectLst>
              </a:rPr>
              <a:t>Quick Quote Tool</a:t>
            </a:r>
          </a:p>
        </p:txBody>
      </p:sp>
      <p:sp>
        <p:nvSpPr>
          <p:cNvPr id="41" name="Title 40">
            <a:extLst>
              <a:ext uri="{FF2B5EF4-FFF2-40B4-BE49-F238E27FC236}">
                <a16:creationId xmlns:a16="http://schemas.microsoft.com/office/drawing/2014/main" id="{F52E9441-FE1C-1ED7-4951-5E6C57A30D55}"/>
              </a:ext>
            </a:extLst>
          </p:cNvPr>
          <p:cNvSpPr>
            <a:spLocks noGrp="1"/>
          </p:cNvSpPr>
          <p:nvPr>
            <p:ph type="title"/>
          </p:nvPr>
        </p:nvSpPr>
        <p:spPr/>
        <p:txBody>
          <a:bodyPr/>
          <a:lstStyle/>
          <a:p>
            <a:r>
              <a:rPr lang="en-US" dirty="0"/>
              <a:t>Sales Funnel</a:t>
            </a:r>
          </a:p>
        </p:txBody>
      </p:sp>
      <p:sp>
        <p:nvSpPr>
          <p:cNvPr id="39" name="Oval 38">
            <a:extLst>
              <a:ext uri="{FF2B5EF4-FFF2-40B4-BE49-F238E27FC236}">
                <a16:creationId xmlns:a16="http://schemas.microsoft.com/office/drawing/2014/main" id="{E363797A-93CE-3D71-3FAE-EE9B6E0C66F6}"/>
              </a:ext>
            </a:extLst>
          </p:cNvPr>
          <p:cNvSpPr/>
          <p:nvPr/>
        </p:nvSpPr>
        <p:spPr>
          <a:xfrm>
            <a:off x="219076" y="1687719"/>
            <a:ext cx="3534757" cy="38781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ext Placeholder 50">
            <a:extLst>
              <a:ext uri="{FF2B5EF4-FFF2-40B4-BE49-F238E27FC236}">
                <a16:creationId xmlns:a16="http://schemas.microsoft.com/office/drawing/2014/main" id="{D66FF2A6-B703-AF46-21C6-AC91526929EE}"/>
              </a:ext>
            </a:extLst>
          </p:cNvPr>
          <p:cNvSpPr txBox="1">
            <a:spLocks/>
          </p:cNvSpPr>
          <p:nvPr/>
        </p:nvSpPr>
        <p:spPr>
          <a:xfrm>
            <a:off x="3990644" y="2972567"/>
            <a:ext cx="7662862" cy="82178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accent1"/>
              </a:buClr>
              <a:buFont typeface="Arial" panose="020B0604020202020204" pitchFamily="34" charset="0"/>
              <a:buNone/>
              <a:defRPr sz="180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2pPr>
            <a:lvl3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3pPr>
            <a:lvl4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4pPr>
            <a:lvl5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Content</a:t>
            </a:r>
          </a:p>
          <a:p>
            <a:pPr marL="285750" indent="-285750">
              <a:buFont typeface="Wingdings" panose="05000000000000000000" pitchFamily="2" charset="2"/>
              <a:buChar char="§"/>
            </a:pPr>
            <a:r>
              <a:rPr lang="en-US" sz="1400" b="0" dirty="0"/>
              <a:t>Create emotional and rational content across various owned channels</a:t>
            </a:r>
          </a:p>
          <a:p>
            <a:pPr marL="285750" indent="-285750">
              <a:buFont typeface="Wingdings" panose="05000000000000000000" pitchFamily="2" charset="2"/>
              <a:buChar char="§"/>
            </a:pPr>
            <a:r>
              <a:rPr lang="en-US" sz="1400" b="0" dirty="0"/>
              <a:t>Educate and inspire on social media and Dockline blog</a:t>
            </a:r>
          </a:p>
        </p:txBody>
      </p:sp>
      <p:sp>
        <p:nvSpPr>
          <p:cNvPr id="82" name="Text Placeholder 50">
            <a:extLst>
              <a:ext uri="{FF2B5EF4-FFF2-40B4-BE49-F238E27FC236}">
                <a16:creationId xmlns:a16="http://schemas.microsoft.com/office/drawing/2014/main" id="{348FED45-3186-B08D-84D6-1DBC0AA4163F}"/>
              </a:ext>
            </a:extLst>
          </p:cNvPr>
          <p:cNvSpPr txBox="1">
            <a:spLocks/>
          </p:cNvSpPr>
          <p:nvPr/>
        </p:nvSpPr>
        <p:spPr>
          <a:xfrm>
            <a:off x="4071605" y="1687720"/>
            <a:ext cx="7767969" cy="118939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accent1"/>
              </a:buClr>
              <a:buFont typeface="Arial" panose="020B0604020202020204" pitchFamily="34" charset="0"/>
              <a:buNone/>
              <a:defRPr sz="180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2pPr>
            <a:lvl3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3pPr>
            <a:lvl4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4pPr>
            <a:lvl5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Media</a:t>
            </a:r>
          </a:p>
          <a:p>
            <a:pPr marL="285750" indent="-285750">
              <a:buFont typeface="Wingdings" panose="05000000000000000000" pitchFamily="2" charset="2"/>
              <a:buChar char="§"/>
            </a:pPr>
            <a:r>
              <a:rPr lang="en-US" sz="1400" b="0" dirty="0"/>
              <a:t>Target consumers interested in Mercury and those out of warranty or coming up on their warranty expiration </a:t>
            </a:r>
          </a:p>
          <a:p>
            <a:pPr marL="285750" indent="-285750">
              <a:buFont typeface="Wingdings" panose="05000000000000000000" pitchFamily="2" charset="2"/>
              <a:buChar char="§"/>
            </a:pPr>
            <a:r>
              <a:rPr lang="en-US" sz="1400" b="0" dirty="0"/>
              <a:t>Serve high, mid, and portable repower messaging </a:t>
            </a:r>
          </a:p>
          <a:p>
            <a:pPr marL="285750" indent="-285750">
              <a:buFont typeface="Wingdings" panose="05000000000000000000" pitchFamily="2" charset="2"/>
              <a:buChar char="§"/>
            </a:pPr>
            <a:r>
              <a:rPr lang="en-US" sz="1400" b="0" dirty="0"/>
              <a:t>Drive traffic to the Repower Request a Quote section on the Mercury website </a:t>
            </a:r>
          </a:p>
        </p:txBody>
      </p:sp>
      <p:sp>
        <p:nvSpPr>
          <p:cNvPr id="84" name="Text Placeholder 50">
            <a:extLst>
              <a:ext uri="{FF2B5EF4-FFF2-40B4-BE49-F238E27FC236}">
                <a16:creationId xmlns:a16="http://schemas.microsoft.com/office/drawing/2014/main" id="{B1236253-EBB3-AA13-C884-21AF71D06F92}"/>
              </a:ext>
            </a:extLst>
          </p:cNvPr>
          <p:cNvSpPr txBox="1">
            <a:spLocks/>
          </p:cNvSpPr>
          <p:nvPr/>
        </p:nvSpPr>
        <p:spPr>
          <a:xfrm>
            <a:off x="3990643" y="5053873"/>
            <a:ext cx="7662862" cy="82178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accent1"/>
              </a:buClr>
              <a:buFont typeface="Arial" panose="020B0604020202020204" pitchFamily="34" charset="0"/>
              <a:buNone/>
              <a:defRPr sz="180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2pPr>
            <a:lvl3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3pPr>
            <a:lvl4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4pPr>
            <a:lvl5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Dealer Repower Program Assets</a:t>
            </a:r>
          </a:p>
          <a:p>
            <a:pPr marL="285750" indent="-285750">
              <a:buFont typeface="Wingdings" panose="05000000000000000000" pitchFamily="2" charset="2"/>
              <a:buChar char="§"/>
            </a:pPr>
            <a:r>
              <a:rPr lang="en-US" sz="1400" b="0" dirty="0"/>
              <a:t>Provide signage, POP and assets to showcase repowering options on local dealer channels</a:t>
            </a:r>
          </a:p>
          <a:p>
            <a:pPr marL="285750" indent="-285750">
              <a:buFont typeface="Wingdings" panose="05000000000000000000" pitchFamily="2" charset="2"/>
              <a:buChar char="§"/>
            </a:pPr>
            <a:r>
              <a:rPr lang="en-US" sz="1400" b="0" dirty="0"/>
              <a:t>Send email and direct mail campaigns on behalf of dealers to encourage conversions </a:t>
            </a:r>
          </a:p>
        </p:txBody>
      </p:sp>
      <p:sp>
        <p:nvSpPr>
          <p:cNvPr id="23" name="Trapezoid 5">
            <a:extLst>
              <a:ext uri="{FF2B5EF4-FFF2-40B4-BE49-F238E27FC236}">
                <a16:creationId xmlns:a16="http://schemas.microsoft.com/office/drawing/2014/main" id="{503DCBA7-1226-1B1F-8358-FDE9B9ED652A}"/>
              </a:ext>
            </a:extLst>
          </p:cNvPr>
          <p:cNvSpPr/>
          <p:nvPr/>
        </p:nvSpPr>
        <p:spPr>
          <a:xfrm rot="10800000">
            <a:off x="1313226" y="5247828"/>
            <a:ext cx="1420239" cy="1007608"/>
          </a:xfrm>
          <a:custGeom>
            <a:avLst/>
            <a:gdLst>
              <a:gd name="csX0" fmla="*/ 0 w 2912847"/>
              <a:gd name="csY0" fmla="*/ 928803 h 928803"/>
              <a:gd name="csX1" fmla="*/ 390952 w 2912847"/>
              <a:gd name="csY1" fmla="*/ 0 h 928803"/>
              <a:gd name="csX2" fmla="*/ 2521895 w 2912847"/>
              <a:gd name="csY2" fmla="*/ 0 h 928803"/>
              <a:gd name="csX3" fmla="*/ 2912847 w 2912847"/>
              <a:gd name="csY3" fmla="*/ 928803 h 928803"/>
              <a:gd name="csX4" fmla="*/ 0 w 2912847"/>
              <a:gd name="csY4" fmla="*/ 928803 h 928803"/>
              <a:gd name="csX0" fmla="*/ 0 w 2912847"/>
              <a:gd name="csY0" fmla="*/ 928803 h 928803"/>
              <a:gd name="csX1" fmla="*/ 390952 w 2912847"/>
              <a:gd name="csY1" fmla="*/ 0 h 928803"/>
              <a:gd name="csX2" fmla="*/ 2521895 w 2912847"/>
              <a:gd name="csY2" fmla="*/ 0 h 928803"/>
              <a:gd name="csX3" fmla="*/ 2586283 w 2912847"/>
              <a:gd name="csY3" fmla="*/ 183132 h 928803"/>
              <a:gd name="csX4" fmla="*/ 2912847 w 2912847"/>
              <a:gd name="csY4" fmla="*/ 928803 h 928803"/>
              <a:gd name="csX5" fmla="*/ 0 w 2912847"/>
              <a:gd name="csY5" fmla="*/ 928803 h 928803"/>
              <a:gd name="csX0" fmla="*/ 0 w 2912847"/>
              <a:gd name="csY0" fmla="*/ 928803 h 928803"/>
              <a:gd name="csX1" fmla="*/ 333620 w 2912847"/>
              <a:gd name="csY1" fmla="*/ 175989 h 928803"/>
              <a:gd name="csX2" fmla="*/ 390952 w 2912847"/>
              <a:gd name="csY2" fmla="*/ 0 h 928803"/>
              <a:gd name="csX3" fmla="*/ 2521895 w 2912847"/>
              <a:gd name="csY3" fmla="*/ 0 h 928803"/>
              <a:gd name="csX4" fmla="*/ 2586283 w 2912847"/>
              <a:gd name="csY4" fmla="*/ 183132 h 928803"/>
              <a:gd name="csX5" fmla="*/ 2912847 w 2912847"/>
              <a:gd name="csY5" fmla="*/ 928803 h 928803"/>
              <a:gd name="csX6" fmla="*/ 0 w 2912847"/>
              <a:gd name="csY6" fmla="*/ 928803 h 928803"/>
              <a:gd name="csX0" fmla="*/ 0 w 2912847"/>
              <a:gd name="csY0" fmla="*/ 1007608 h 1007608"/>
              <a:gd name="csX1" fmla="*/ 333620 w 2912847"/>
              <a:gd name="csY1" fmla="*/ 254794 h 1007608"/>
              <a:gd name="csX2" fmla="*/ 390952 w 2912847"/>
              <a:gd name="csY2" fmla="*/ 78805 h 1007608"/>
              <a:gd name="csX3" fmla="*/ 1459951 w 2912847"/>
              <a:gd name="csY3" fmla="*/ 0 h 1007608"/>
              <a:gd name="csX4" fmla="*/ 2521895 w 2912847"/>
              <a:gd name="csY4" fmla="*/ 78805 h 1007608"/>
              <a:gd name="csX5" fmla="*/ 2586283 w 2912847"/>
              <a:gd name="csY5" fmla="*/ 261937 h 1007608"/>
              <a:gd name="csX6" fmla="*/ 2912847 w 2912847"/>
              <a:gd name="csY6" fmla="*/ 1007608 h 1007608"/>
              <a:gd name="csX7" fmla="*/ 0 w 2912847"/>
              <a:gd name="csY7" fmla="*/ 1007608 h 10076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12847" h="1007608">
                <a:moveTo>
                  <a:pt x="0" y="1007608"/>
                </a:moveTo>
                <a:cubicBezTo>
                  <a:pt x="104857" y="756670"/>
                  <a:pt x="228763" y="505732"/>
                  <a:pt x="333620" y="254794"/>
                </a:cubicBezTo>
                <a:lnTo>
                  <a:pt x="390952" y="78805"/>
                </a:lnTo>
                <a:cubicBezTo>
                  <a:pt x="741729" y="78730"/>
                  <a:pt x="1109174" y="75"/>
                  <a:pt x="1459951" y="0"/>
                </a:cubicBezTo>
                <a:lnTo>
                  <a:pt x="2521895" y="78805"/>
                </a:lnTo>
                <a:cubicBezTo>
                  <a:pt x="2548914" y="139849"/>
                  <a:pt x="2559264" y="200893"/>
                  <a:pt x="2586283" y="261937"/>
                </a:cubicBezTo>
                <a:lnTo>
                  <a:pt x="2912847" y="1007608"/>
                </a:lnTo>
                <a:lnTo>
                  <a:pt x="0" y="1007608"/>
                </a:lnTo>
                <a:close/>
              </a:path>
            </a:pathLst>
          </a:custGeom>
          <a:solidFill>
            <a:schemeClr val="tx1">
              <a:lumMod val="50000"/>
              <a:lumOff val="50000"/>
              <a:alpha val="69804"/>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B55AAC0F-928B-4ADF-7AC8-8B9137A5B95F}"/>
              </a:ext>
            </a:extLst>
          </p:cNvPr>
          <p:cNvSpPr/>
          <p:nvPr/>
        </p:nvSpPr>
        <p:spPr>
          <a:xfrm>
            <a:off x="1313232" y="5041226"/>
            <a:ext cx="1420239" cy="413202"/>
          </a:xfrm>
          <a:prstGeom prst="ellipse">
            <a:avLst/>
          </a:prstGeom>
          <a:solidFill>
            <a:schemeClr val="tx1">
              <a:lumMod val="50000"/>
              <a:lumOff val="5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rapezoid 5">
            <a:extLst>
              <a:ext uri="{FF2B5EF4-FFF2-40B4-BE49-F238E27FC236}">
                <a16:creationId xmlns:a16="http://schemas.microsoft.com/office/drawing/2014/main" id="{FC0DA33E-E121-2F22-ECBD-1E38B0C7A1AD}"/>
              </a:ext>
            </a:extLst>
          </p:cNvPr>
          <p:cNvSpPr/>
          <p:nvPr/>
        </p:nvSpPr>
        <p:spPr>
          <a:xfrm rot="10800000">
            <a:off x="1060307" y="4185182"/>
            <a:ext cx="1903426" cy="1007608"/>
          </a:xfrm>
          <a:custGeom>
            <a:avLst/>
            <a:gdLst>
              <a:gd name="csX0" fmla="*/ 0 w 2912847"/>
              <a:gd name="csY0" fmla="*/ 928803 h 928803"/>
              <a:gd name="csX1" fmla="*/ 390952 w 2912847"/>
              <a:gd name="csY1" fmla="*/ 0 h 928803"/>
              <a:gd name="csX2" fmla="*/ 2521895 w 2912847"/>
              <a:gd name="csY2" fmla="*/ 0 h 928803"/>
              <a:gd name="csX3" fmla="*/ 2912847 w 2912847"/>
              <a:gd name="csY3" fmla="*/ 928803 h 928803"/>
              <a:gd name="csX4" fmla="*/ 0 w 2912847"/>
              <a:gd name="csY4" fmla="*/ 928803 h 928803"/>
              <a:gd name="csX0" fmla="*/ 0 w 2912847"/>
              <a:gd name="csY0" fmla="*/ 928803 h 928803"/>
              <a:gd name="csX1" fmla="*/ 390952 w 2912847"/>
              <a:gd name="csY1" fmla="*/ 0 h 928803"/>
              <a:gd name="csX2" fmla="*/ 2521895 w 2912847"/>
              <a:gd name="csY2" fmla="*/ 0 h 928803"/>
              <a:gd name="csX3" fmla="*/ 2586283 w 2912847"/>
              <a:gd name="csY3" fmla="*/ 183132 h 928803"/>
              <a:gd name="csX4" fmla="*/ 2912847 w 2912847"/>
              <a:gd name="csY4" fmla="*/ 928803 h 928803"/>
              <a:gd name="csX5" fmla="*/ 0 w 2912847"/>
              <a:gd name="csY5" fmla="*/ 928803 h 928803"/>
              <a:gd name="csX0" fmla="*/ 0 w 2912847"/>
              <a:gd name="csY0" fmla="*/ 928803 h 928803"/>
              <a:gd name="csX1" fmla="*/ 333620 w 2912847"/>
              <a:gd name="csY1" fmla="*/ 175989 h 928803"/>
              <a:gd name="csX2" fmla="*/ 390952 w 2912847"/>
              <a:gd name="csY2" fmla="*/ 0 h 928803"/>
              <a:gd name="csX3" fmla="*/ 2521895 w 2912847"/>
              <a:gd name="csY3" fmla="*/ 0 h 928803"/>
              <a:gd name="csX4" fmla="*/ 2586283 w 2912847"/>
              <a:gd name="csY4" fmla="*/ 183132 h 928803"/>
              <a:gd name="csX5" fmla="*/ 2912847 w 2912847"/>
              <a:gd name="csY5" fmla="*/ 928803 h 928803"/>
              <a:gd name="csX6" fmla="*/ 0 w 2912847"/>
              <a:gd name="csY6" fmla="*/ 928803 h 928803"/>
              <a:gd name="csX0" fmla="*/ 0 w 2912847"/>
              <a:gd name="csY0" fmla="*/ 1007608 h 1007608"/>
              <a:gd name="csX1" fmla="*/ 333620 w 2912847"/>
              <a:gd name="csY1" fmla="*/ 254794 h 1007608"/>
              <a:gd name="csX2" fmla="*/ 390952 w 2912847"/>
              <a:gd name="csY2" fmla="*/ 78805 h 1007608"/>
              <a:gd name="csX3" fmla="*/ 1459951 w 2912847"/>
              <a:gd name="csY3" fmla="*/ 0 h 1007608"/>
              <a:gd name="csX4" fmla="*/ 2521895 w 2912847"/>
              <a:gd name="csY4" fmla="*/ 78805 h 1007608"/>
              <a:gd name="csX5" fmla="*/ 2586283 w 2912847"/>
              <a:gd name="csY5" fmla="*/ 261937 h 1007608"/>
              <a:gd name="csX6" fmla="*/ 2912847 w 2912847"/>
              <a:gd name="csY6" fmla="*/ 1007608 h 1007608"/>
              <a:gd name="csX7" fmla="*/ 0 w 2912847"/>
              <a:gd name="csY7" fmla="*/ 1007608 h 10076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12847" h="1007608">
                <a:moveTo>
                  <a:pt x="0" y="1007608"/>
                </a:moveTo>
                <a:cubicBezTo>
                  <a:pt x="104857" y="756670"/>
                  <a:pt x="228763" y="505732"/>
                  <a:pt x="333620" y="254794"/>
                </a:cubicBezTo>
                <a:lnTo>
                  <a:pt x="390952" y="78805"/>
                </a:lnTo>
                <a:cubicBezTo>
                  <a:pt x="741729" y="78730"/>
                  <a:pt x="1109174" y="75"/>
                  <a:pt x="1459951" y="0"/>
                </a:cubicBezTo>
                <a:lnTo>
                  <a:pt x="2521895" y="78805"/>
                </a:lnTo>
                <a:cubicBezTo>
                  <a:pt x="2548914" y="139849"/>
                  <a:pt x="2559264" y="200893"/>
                  <a:pt x="2586283" y="261937"/>
                </a:cubicBezTo>
                <a:lnTo>
                  <a:pt x="2912847" y="1007608"/>
                </a:lnTo>
                <a:lnTo>
                  <a:pt x="0" y="1007608"/>
                </a:lnTo>
                <a:close/>
              </a:path>
            </a:pathLst>
          </a:custGeom>
          <a:solidFill>
            <a:srgbClr val="9BC7BE">
              <a:alpha val="67059"/>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544C9E3F-639B-1FB7-8EA6-FBA5E45A0DC7}"/>
              </a:ext>
            </a:extLst>
          </p:cNvPr>
          <p:cNvSpPr/>
          <p:nvPr/>
        </p:nvSpPr>
        <p:spPr>
          <a:xfrm>
            <a:off x="1060313" y="3978580"/>
            <a:ext cx="1903426" cy="413202"/>
          </a:xfrm>
          <a:prstGeom prst="ellipse">
            <a:avLst/>
          </a:prstGeom>
          <a:solidFill>
            <a:srgbClr val="69AB9E"/>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rapezoid 5">
            <a:extLst>
              <a:ext uri="{FF2B5EF4-FFF2-40B4-BE49-F238E27FC236}">
                <a16:creationId xmlns:a16="http://schemas.microsoft.com/office/drawing/2014/main" id="{06F224F5-4713-F546-6727-4CC9DB59D42F}"/>
              </a:ext>
            </a:extLst>
          </p:cNvPr>
          <p:cNvSpPr/>
          <p:nvPr/>
        </p:nvSpPr>
        <p:spPr>
          <a:xfrm rot="10800000">
            <a:off x="710119" y="3063429"/>
            <a:ext cx="2626468" cy="1007608"/>
          </a:xfrm>
          <a:custGeom>
            <a:avLst/>
            <a:gdLst>
              <a:gd name="csX0" fmla="*/ 0 w 2912847"/>
              <a:gd name="csY0" fmla="*/ 928803 h 928803"/>
              <a:gd name="csX1" fmla="*/ 390952 w 2912847"/>
              <a:gd name="csY1" fmla="*/ 0 h 928803"/>
              <a:gd name="csX2" fmla="*/ 2521895 w 2912847"/>
              <a:gd name="csY2" fmla="*/ 0 h 928803"/>
              <a:gd name="csX3" fmla="*/ 2912847 w 2912847"/>
              <a:gd name="csY3" fmla="*/ 928803 h 928803"/>
              <a:gd name="csX4" fmla="*/ 0 w 2912847"/>
              <a:gd name="csY4" fmla="*/ 928803 h 928803"/>
              <a:gd name="csX0" fmla="*/ 0 w 2912847"/>
              <a:gd name="csY0" fmla="*/ 928803 h 928803"/>
              <a:gd name="csX1" fmla="*/ 390952 w 2912847"/>
              <a:gd name="csY1" fmla="*/ 0 h 928803"/>
              <a:gd name="csX2" fmla="*/ 2521895 w 2912847"/>
              <a:gd name="csY2" fmla="*/ 0 h 928803"/>
              <a:gd name="csX3" fmla="*/ 2586283 w 2912847"/>
              <a:gd name="csY3" fmla="*/ 183132 h 928803"/>
              <a:gd name="csX4" fmla="*/ 2912847 w 2912847"/>
              <a:gd name="csY4" fmla="*/ 928803 h 928803"/>
              <a:gd name="csX5" fmla="*/ 0 w 2912847"/>
              <a:gd name="csY5" fmla="*/ 928803 h 928803"/>
              <a:gd name="csX0" fmla="*/ 0 w 2912847"/>
              <a:gd name="csY0" fmla="*/ 928803 h 928803"/>
              <a:gd name="csX1" fmla="*/ 333620 w 2912847"/>
              <a:gd name="csY1" fmla="*/ 175989 h 928803"/>
              <a:gd name="csX2" fmla="*/ 390952 w 2912847"/>
              <a:gd name="csY2" fmla="*/ 0 h 928803"/>
              <a:gd name="csX3" fmla="*/ 2521895 w 2912847"/>
              <a:gd name="csY3" fmla="*/ 0 h 928803"/>
              <a:gd name="csX4" fmla="*/ 2586283 w 2912847"/>
              <a:gd name="csY4" fmla="*/ 183132 h 928803"/>
              <a:gd name="csX5" fmla="*/ 2912847 w 2912847"/>
              <a:gd name="csY5" fmla="*/ 928803 h 928803"/>
              <a:gd name="csX6" fmla="*/ 0 w 2912847"/>
              <a:gd name="csY6" fmla="*/ 928803 h 928803"/>
              <a:gd name="csX0" fmla="*/ 0 w 2912847"/>
              <a:gd name="csY0" fmla="*/ 1007608 h 1007608"/>
              <a:gd name="csX1" fmla="*/ 333620 w 2912847"/>
              <a:gd name="csY1" fmla="*/ 254794 h 1007608"/>
              <a:gd name="csX2" fmla="*/ 390952 w 2912847"/>
              <a:gd name="csY2" fmla="*/ 78805 h 1007608"/>
              <a:gd name="csX3" fmla="*/ 1459951 w 2912847"/>
              <a:gd name="csY3" fmla="*/ 0 h 1007608"/>
              <a:gd name="csX4" fmla="*/ 2521895 w 2912847"/>
              <a:gd name="csY4" fmla="*/ 78805 h 1007608"/>
              <a:gd name="csX5" fmla="*/ 2586283 w 2912847"/>
              <a:gd name="csY5" fmla="*/ 261937 h 1007608"/>
              <a:gd name="csX6" fmla="*/ 2912847 w 2912847"/>
              <a:gd name="csY6" fmla="*/ 1007608 h 1007608"/>
              <a:gd name="csX7" fmla="*/ 0 w 2912847"/>
              <a:gd name="csY7" fmla="*/ 1007608 h 10076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12847" h="1007608">
                <a:moveTo>
                  <a:pt x="0" y="1007608"/>
                </a:moveTo>
                <a:cubicBezTo>
                  <a:pt x="104857" y="756670"/>
                  <a:pt x="228763" y="505732"/>
                  <a:pt x="333620" y="254794"/>
                </a:cubicBezTo>
                <a:lnTo>
                  <a:pt x="390952" y="78805"/>
                </a:lnTo>
                <a:cubicBezTo>
                  <a:pt x="741729" y="78730"/>
                  <a:pt x="1109174" y="75"/>
                  <a:pt x="1459951" y="0"/>
                </a:cubicBezTo>
                <a:lnTo>
                  <a:pt x="2521895" y="78805"/>
                </a:lnTo>
                <a:cubicBezTo>
                  <a:pt x="2548914" y="139849"/>
                  <a:pt x="2559264" y="200893"/>
                  <a:pt x="2586283" y="261937"/>
                </a:cubicBezTo>
                <a:lnTo>
                  <a:pt x="2912847" y="1007608"/>
                </a:lnTo>
                <a:lnTo>
                  <a:pt x="0" y="1007608"/>
                </a:lnTo>
                <a:close/>
              </a:path>
            </a:pathLst>
          </a:custGeom>
          <a:solidFill>
            <a:srgbClr val="D9D9D9">
              <a:alpha val="69804"/>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6D1ED15-6034-95D0-B8EF-B4F108E29ED3}"/>
              </a:ext>
            </a:extLst>
          </p:cNvPr>
          <p:cNvSpPr/>
          <p:nvPr/>
        </p:nvSpPr>
        <p:spPr>
          <a:xfrm>
            <a:off x="710120" y="2856827"/>
            <a:ext cx="2626468" cy="413202"/>
          </a:xfrm>
          <a:prstGeom prst="ellipse">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apezoid 5">
            <a:extLst>
              <a:ext uri="{FF2B5EF4-FFF2-40B4-BE49-F238E27FC236}">
                <a16:creationId xmlns:a16="http://schemas.microsoft.com/office/drawing/2014/main" id="{D523FF97-6647-0E6D-A8D9-37FEE8C65719}"/>
              </a:ext>
            </a:extLst>
          </p:cNvPr>
          <p:cNvSpPr/>
          <p:nvPr/>
        </p:nvSpPr>
        <p:spPr>
          <a:xfrm rot="10800000">
            <a:off x="187741" y="1888607"/>
            <a:ext cx="3651164" cy="1007608"/>
          </a:xfrm>
          <a:custGeom>
            <a:avLst/>
            <a:gdLst>
              <a:gd name="csX0" fmla="*/ 0 w 2912847"/>
              <a:gd name="csY0" fmla="*/ 928803 h 928803"/>
              <a:gd name="csX1" fmla="*/ 390952 w 2912847"/>
              <a:gd name="csY1" fmla="*/ 0 h 928803"/>
              <a:gd name="csX2" fmla="*/ 2521895 w 2912847"/>
              <a:gd name="csY2" fmla="*/ 0 h 928803"/>
              <a:gd name="csX3" fmla="*/ 2912847 w 2912847"/>
              <a:gd name="csY3" fmla="*/ 928803 h 928803"/>
              <a:gd name="csX4" fmla="*/ 0 w 2912847"/>
              <a:gd name="csY4" fmla="*/ 928803 h 928803"/>
              <a:gd name="csX0" fmla="*/ 0 w 2912847"/>
              <a:gd name="csY0" fmla="*/ 928803 h 928803"/>
              <a:gd name="csX1" fmla="*/ 390952 w 2912847"/>
              <a:gd name="csY1" fmla="*/ 0 h 928803"/>
              <a:gd name="csX2" fmla="*/ 2521895 w 2912847"/>
              <a:gd name="csY2" fmla="*/ 0 h 928803"/>
              <a:gd name="csX3" fmla="*/ 2586283 w 2912847"/>
              <a:gd name="csY3" fmla="*/ 183132 h 928803"/>
              <a:gd name="csX4" fmla="*/ 2912847 w 2912847"/>
              <a:gd name="csY4" fmla="*/ 928803 h 928803"/>
              <a:gd name="csX5" fmla="*/ 0 w 2912847"/>
              <a:gd name="csY5" fmla="*/ 928803 h 928803"/>
              <a:gd name="csX0" fmla="*/ 0 w 2912847"/>
              <a:gd name="csY0" fmla="*/ 928803 h 928803"/>
              <a:gd name="csX1" fmla="*/ 333620 w 2912847"/>
              <a:gd name="csY1" fmla="*/ 175989 h 928803"/>
              <a:gd name="csX2" fmla="*/ 390952 w 2912847"/>
              <a:gd name="csY2" fmla="*/ 0 h 928803"/>
              <a:gd name="csX3" fmla="*/ 2521895 w 2912847"/>
              <a:gd name="csY3" fmla="*/ 0 h 928803"/>
              <a:gd name="csX4" fmla="*/ 2586283 w 2912847"/>
              <a:gd name="csY4" fmla="*/ 183132 h 928803"/>
              <a:gd name="csX5" fmla="*/ 2912847 w 2912847"/>
              <a:gd name="csY5" fmla="*/ 928803 h 928803"/>
              <a:gd name="csX6" fmla="*/ 0 w 2912847"/>
              <a:gd name="csY6" fmla="*/ 928803 h 928803"/>
              <a:gd name="csX0" fmla="*/ 0 w 2912847"/>
              <a:gd name="csY0" fmla="*/ 1007608 h 1007608"/>
              <a:gd name="csX1" fmla="*/ 333620 w 2912847"/>
              <a:gd name="csY1" fmla="*/ 254794 h 1007608"/>
              <a:gd name="csX2" fmla="*/ 390952 w 2912847"/>
              <a:gd name="csY2" fmla="*/ 78805 h 1007608"/>
              <a:gd name="csX3" fmla="*/ 1459951 w 2912847"/>
              <a:gd name="csY3" fmla="*/ 0 h 1007608"/>
              <a:gd name="csX4" fmla="*/ 2521895 w 2912847"/>
              <a:gd name="csY4" fmla="*/ 78805 h 1007608"/>
              <a:gd name="csX5" fmla="*/ 2586283 w 2912847"/>
              <a:gd name="csY5" fmla="*/ 261937 h 1007608"/>
              <a:gd name="csX6" fmla="*/ 2912847 w 2912847"/>
              <a:gd name="csY6" fmla="*/ 1007608 h 1007608"/>
              <a:gd name="csX7" fmla="*/ 0 w 2912847"/>
              <a:gd name="csY7" fmla="*/ 1007608 h 10076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12847" h="1007608">
                <a:moveTo>
                  <a:pt x="0" y="1007608"/>
                </a:moveTo>
                <a:cubicBezTo>
                  <a:pt x="104857" y="756670"/>
                  <a:pt x="228763" y="505732"/>
                  <a:pt x="333620" y="254794"/>
                </a:cubicBezTo>
                <a:lnTo>
                  <a:pt x="390952" y="78805"/>
                </a:lnTo>
                <a:cubicBezTo>
                  <a:pt x="741729" y="78730"/>
                  <a:pt x="1109174" y="75"/>
                  <a:pt x="1459951" y="0"/>
                </a:cubicBezTo>
                <a:lnTo>
                  <a:pt x="2521895" y="78805"/>
                </a:lnTo>
                <a:cubicBezTo>
                  <a:pt x="2548914" y="139849"/>
                  <a:pt x="2559264" y="200893"/>
                  <a:pt x="2586283" y="261937"/>
                </a:cubicBezTo>
                <a:lnTo>
                  <a:pt x="2912847" y="1007608"/>
                </a:lnTo>
                <a:lnTo>
                  <a:pt x="0" y="1007608"/>
                </a:lnTo>
                <a:close/>
              </a:path>
            </a:pathLst>
          </a:custGeom>
          <a:solidFill>
            <a:srgbClr val="D9D9D9">
              <a:alpha val="69804"/>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C8C03C37-6C26-B612-C1CA-B36CA2188AD0}"/>
              </a:ext>
            </a:extLst>
          </p:cNvPr>
          <p:cNvSpPr/>
          <p:nvPr/>
        </p:nvSpPr>
        <p:spPr>
          <a:xfrm>
            <a:off x="187741" y="1682005"/>
            <a:ext cx="3651164" cy="413202"/>
          </a:xfrm>
          <a:prstGeom prst="ellipse">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Box 75">
            <a:extLst>
              <a:ext uri="{FF2B5EF4-FFF2-40B4-BE49-F238E27FC236}">
                <a16:creationId xmlns:a16="http://schemas.microsoft.com/office/drawing/2014/main" id="{C0526DD5-E763-8407-1CC5-7149AC8268BD}"/>
              </a:ext>
            </a:extLst>
          </p:cNvPr>
          <p:cNvSpPr txBox="1"/>
          <p:nvPr/>
        </p:nvSpPr>
        <p:spPr>
          <a:xfrm>
            <a:off x="894639" y="5588652"/>
            <a:ext cx="2257425" cy="369332"/>
          </a:xfrm>
          <a:prstGeom prst="rect">
            <a:avLst/>
          </a:prstGeom>
          <a:noFill/>
        </p:spPr>
        <p:txBody>
          <a:bodyPr wrap="square" rtlCol="0">
            <a:spAutoFit/>
          </a:bodyPr>
          <a:lstStyle/>
          <a:p>
            <a:pPr algn="ctr"/>
            <a:r>
              <a:rPr lang="en-US" dirty="0">
                <a:latin typeface="+mj-lt"/>
              </a:rPr>
              <a:t>CONVERSION</a:t>
            </a:r>
          </a:p>
        </p:txBody>
      </p:sp>
      <p:sp>
        <p:nvSpPr>
          <p:cNvPr id="73" name="TextBox 72">
            <a:extLst>
              <a:ext uri="{FF2B5EF4-FFF2-40B4-BE49-F238E27FC236}">
                <a16:creationId xmlns:a16="http://schemas.microsoft.com/office/drawing/2014/main" id="{024C06BF-BD44-CC53-37F8-6AABAD8706BD}"/>
              </a:ext>
            </a:extLst>
          </p:cNvPr>
          <p:cNvSpPr txBox="1"/>
          <p:nvPr/>
        </p:nvSpPr>
        <p:spPr>
          <a:xfrm>
            <a:off x="894639" y="3410085"/>
            <a:ext cx="2257425" cy="369332"/>
          </a:xfrm>
          <a:prstGeom prst="rect">
            <a:avLst/>
          </a:prstGeom>
          <a:noFill/>
        </p:spPr>
        <p:txBody>
          <a:bodyPr wrap="square" rtlCol="0">
            <a:spAutoFit/>
          </a:bodyPr>
          <a:lstStyle/>
          <a:p>
            <a:pPr algn="ctr"/>
            <a:r>
              <a:rPr lang="en-US" dirty="0">
                <a:latin typeface="+mj-lt"/>
              </a:rPr>
              <a:t>INTERESTED</a:t>
            </a:r>
          </a:p>
        </p:txBody>
      </p:sp>
      <p:sp>
        <p:nvSpPr>
          <p:cNvPr id="42" name="Text Placeholder 41">
            <a:extLst>
              <a:ext uri="{FF2B5EF4-FFF2-40B4-BE49-F238E27FC236}">
                <a16:creationId xmlns:a16="http://schemas.microsoft.com/office/drawing/2014/main" id="{27F35A50-B7C2-5A19-DAAF-A74AD185AAAC}"/>
              </a:ext>
            </a:extLst>
          </p:cNvPr>
          <p:cNvSpPr>
            <a:spLocks noGrp="1"/>
          </p:cNvSpPr>
          <p:nvPr>
            <p:ph type="body" sz="quarter" idx="13"/>
          </p:nvPr>
        </p:nvSpPr>
        <p:spPr>
          <a:xfrm>
            <a:off x="433387" y="1204452"/>
            <a:ext cx="11220118" cy="387811"/>
          </a:xfrm>
        </p:spPr>
        <p:txBody>
          <a:bodyPr/>
          <a:lstStyle/>
          <a:p>
            <a:r>
              <a:rPr lang="en-US" sz="1600" dirty="0">
                <a:latin typeface="+mj-lt"/>
              </a:rPr>
              <a:t>Mercury is supporting Repower with full-funnel approach to support engagement and conversion </a:t>
            </a:r>
          </a:p>
        </p:txBody>
      </p:sp>
      <p:sp>
        <p:nvSpPr>
          <p:cNvPr id="53" name="Text Placeholder 52">
            <a:extLst>
              <a:ext uri="{FF2B5EF4-FFF2-40B4-BE49-F238E27FC236}">
                <a16:creationId xmlns:a16="http://schemas.microsoft.com/office/drawing/2014/main" id="{3CFD2923-4E0D-8DAD-4A51-AE0CAA499761}"/>
              </a:ext>
            </a:extLst>
          </p:cNvPr>
          <p:cNvSpPr>
            <a:spLocks noGrp="1"/>
          </p:cNvSpPr>
          <p:nvPr>
            <p:ph type="body" sz="quarter" idx="24"/>
          </p:nvPr>
        </p:nvSpPr>
        <p:spPr/>
        <p:txBody>
          <a:bodyPr/>
          <a:lstStyle/>
          <a:p>
            <a:endParaRPr lang="en-US" dirty="0"/>
          </a:p>
        </p:txBody>
      </p:sp>
      <p:sp>
        <p:nvSpPr>
          <p:cNvPr id="62" name="TextBox 61">
            <a:extLst>
              <a:ext uri="{FF2B5EF4-FFF2-40B4-BE49-F238E27FC236}">
                <a16:creationId xmlns:a16="http://schemas.microsoft.com/office/drawing/2014/main" id="{9CCE4301-1ADE-2561-EF23-4DF64BFF5B3F}"/>
              </a:ext>
            </a:extLst>
          </p:cNvPr>
          <p:cNvSpPr txBox="1"/>
          <p:nvPr/>
        </p:nvSpPr>
        <p:spPr>
          <a:xfrm>
            <a:off x="894639" y="2249157"/>
            <a:ext cx="2257425" cy="369332"/>
          </a:xfrm>
          <a:prstGeom prst="rect">
            <a:avLst/>
          </a:prstGeom>
          <a:noFill/>
        </p:spPr>
        <p:txBody>
          <a:bodyPr wrap="square" rtlCol="0">
            <a:spAutoFit/>
          </a:bodyPr>
          <a:lstStyle/>
          <a:p>
            <a:pPr algn="ctr"/>
            <a:r>
              <a:rPr lang="en-US" dirty="0">
                <a:latin typeface="+mj-lt"/>
              </a:rPr>
              <a:t>AWARENESS</a:t>
            </a:r>
          </a:p>
        </p:txBody>
      </p:sp>
      <p:sp>
        <p:nvSpPr>
          <p:cNvPr id="74" name="TextBox 73">
            <a:extLst>
              <a:ext uri="{FF2B5EF4-FFF2-40B4-BE49-F238E27FC236}">
                <a16:creationId xmlns:a16="http://schemas.microsoft.com/office/drawing/2014/main" id="{138D00F3-E96F-8B48-CDA3-8A16A7418760}"/>
              </a:ext>
            </a:extLst>
          </p:cNvPr>
          <p:cNvSpPr txBox="1"/>
          <p:nvPr/>
        </p:nvSpPr>
        <p:spPr>
          <a:xfrm>
            <a:off x="894639" y="4535816"/>
            <a:ext cx="2257425" cy="369332"/>
          </a:xfrm>
          <a:prstGeom prst="rect">
            <a:avLst/>
          </a:prstGeom>
          <a:noFill/>
        </p:spPr>
        <p:txBody>
          <a:bodyPr wrap="square" rtlCol="0">
            <a:spAutoFit/>
          </a:bodyPr>
          <a:lstStyle/>
          <a:p>
            <a:pPr algn="ctr"/>
            <a:r>
              <a:rPr lang="en-US" b="1" dirty="0">
                <a:latin typeface="+mj-lt"/>
              </a:rPr>
              <a:t>ENGAGED</a:t>
            </a:r>
          </a:p>
        </p:txBody>
      </p:sp>
    </p:spTree>
    <p:extLst>
      <p:ext uri="{BB962C8B-B14F-4D97-AF65-F5344CB8AC3E}">
        <p14:creationId xmlns:p14="http://schemas.microsoft.com/office/powerpoint/2010/main" val="402856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1"/>
                                        </p:tgtEl>
                                        <p:attrNameLst>
                                          <p:attrName>style.color</p:attrName>
                                        </p:attrNameLst>
                                      </p:cBhvr>
                                      <p:to>
                                        <a:schemeClr val="bg1"/>
                                      </p:to>
                                    </p:animClr>
                                    <p:animClr clrSpc="rgb" dir="cw">
                                      <p:cBhvr>
                                        <p:cTn id="7" dur="250" autoRev="1" fill="remove"/>
                                        <p:tgtEl>
                                          <p:spTgt spid="21"/>
                                        </p:tgtEl>
                                        <p:attrNameLst>
                                          <p:attrName>fillcolor</p:attrName>
                                        </p:attrNameLst>
                                      </p:cBhvr>
                                      <p:to>
                                        <a:schemeClr val="bg1"/>
                                      </p:to>
                                    </p:animClr>
                                    <p:set>
                                      <p:cBhvr>
                                        <p:cTn id="8" dur="250" autoRev="1" fill="remove"/>
                                        <p:tgtEl>
                                          <p:spTgt spid="21"/>
                                        </p:tgtEl>
                                        <p:attrNameLst>
                                          <p:attrName>fill.type</p:attrName>
                                        </p:attrNameLst>
                                      </p:cBhvr>
                                      <p:to>
                                        <p:strVal val="solid"/>
                                      </p:to>
                                    </p:set>
                                    <p:set>
                                      <p:cBhvr>
                                        <p:cTn id="9" dur="250" autoRev="1" fill="remove"/>
                                        <p:tgtEl>
                                          <p:spTgt spid="21"/>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1">
                                            <p:txEl>
                                              <p:pRg st="3" end="3"/>
                                            </p:txEl>
                                          </p:spTgt>
                                        </p:tgtEl>
                                        <p:attrNameLst>
                                          <p:attrName>style.visibility</p:attrName>
                                        </p:attrNameLst>
                                      </p:cBhvr>
                                      <p:to>
                                        <p:strVal val="visible"/>
                                      </p:to>
                                    </p:set>
                                    <p:animEffect transition="in" filter="wipe(left)">
                                      <p:cBhvr>
                                        <p:cTn id="14" dur="500"/>
                                        <p:tgtEl>
                                          <p:spTgt spid="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CB94FB6-D3B6-5BF9-8D85-8648A97F29B2}"/>
              </a:ext>
            </a:extLst>
          </p:cNvPr>
          <p:cNvSpPr/>
          <p:nvPr/>
        </p:nvSpPr>
        <p:spPr>
          <a:xfrm>
            <a:off x="4495857" y="1592263"/>
            <a:ext cx="2418970" cy="5029917"/>
          </a:xfrm>
          <a:prstGeom prst="rect">
            <a:avLst/>
          </a:prstGeom>
          <a:solidFill>
            <a:srgbClr val="D2E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13">
            <a:extLst>
              <a:ext uri="{FF2B5EF4-FFF2-40B4-BE49-F238E27FC236}">
                <a16:creationId xmlns:a16="http://schemas.microsoft.com/office/drawing/2014/main" id="{ABF75B5D-9630-3410-CB56-EC8CC1CDFA8F}"/>
              </a:ext>
            </a:extLst>
          </p:cNvPr>
          <p:cNvSpPr>
            <a:spLocks noGrp="1"/>
          </p:cNvSpPr>
          <p:nvPr>
            <p:ph type="body" sz="quarter" idx="14"/>
          </p:nvPr>
        </p:nvSpPr>
        <p:spPr>
          <a:xfrm>
            <a:off x="244149" y="3377331"/>
            <a:ext cx="1782302" cy="729418"/>
          </a:xfrm>
          <a:ln>
            <a:noFill/>
          </a:ln>
        </p:spPr>
        <p:txBody>
          <a:bodyPr/>
          <a:lstStyle/>
          <a:p>
            <a:r>
              <a:rPr lang="en-US" dirty="0"/>
              <a:t>You Have a lead</a:t>
            </a:r>
          </a:p>
        </p:txBody>
      </p:sp>
      <p:sp>
        <p:nvSpPr>
          <p:cNvPr id="15" name="Text Placeholder 14">
            <a:extLst>
              <a:ext uri="{FF2B5EF4-FFF2-40B4-BE49-F238E27FC236}">
                <a16:creationId xmlns:a16="http://schemas.microsoft.com/office/drawing/2014/main" id="{3FB045E7-1C6B-1A59-5929-370127BEE1CC}"/>
              </a:ext>
            </a:extLst>
          </p:cNvPr>
          <p:cNvSpPr>
            <a:spLocks noGrp="1"/>
          </p:cNvSpPr>
          <p:nvPr>
            <p:ph type="body" sz="quarter" idx="15"/>
          </p:nvPr>
        </p:nvSpPr>
        <p:spPr>
          <a:xfrm>
            <a:off x="218331" y="4189902"/>
            <a:ext cx="1874835" cy="1836643"/>
          </a:xfrm>
        </p:spPr>
        <p:txBody>
          <a:bodyPr/>
          <a:lstStyle/>
          <a:p>
            <a:r>
              <a:rPr lang="en-US" sz="1200" b="1" dirty="0">
                <a:latin typeface="+mj-lt"/>
              </a:rPr>
              <a:t>A prospective customer has asked for a repower quote:</a:t>
            </a:r>
          </a:p>
          <a:p>
            <a:pPr marL="285750" indent="-285750">
              <a:buFont typeface="Wingdings" panose="05000000000000000000" pitchFamily="2" charset="2"/>
              <a:buChar char="§"/>
            </a:pPr>
            <a:r>
              <a:rPr lang="en-US" sz="1200" dirty="0">
                <a:latin typeface="+mj-lt"/>
              </a:rPr>
              <a:t>Email/Lead Gen</a:t>
            </a:r>
          </a:p>
          <a:p>
            <a:pPr marL="285750" indent="-285750">
              <a:buFont typeface="Wingdings" panose="05000000000000000000" pitchFamily="2" charset="2"/>
              <a:buChar char="§"/>
            </a:pPr>
            <a:r>
              <a:rPr lang="en-US" sz="1200" dirty="0">
                <a:latin typeface="+mj-lt"/>
              </a:rPr>
              <a:t>Phone Call</a:t>
            </a:r>
          </a:p>
          <a:p>
            <a:pPr marL="285750" indent="-285750">
              <a:buFont typeface="Wingdings" panose="05000000000000000000" pitchFamily="2" charset="2"/>
              <a:buChar char="§"/>
            </a:pPr>
            <a:r>
              <a:rPr lang="en-US" sz="1200" dirty="0">
                <a:latin typeface="+mj-lt"/>
              </a:rPr>
              <a:t>Boat Show/Walk In</a:t>
            </a:r>
          </a:p>
        </p:txBody>
      </p:sp>
      <p:sp>
        <p:nvSpPr>
          <p:cNvPr id="16" name="Text Placeholder 15">
            <a:extLst>
              <a:ext uri="{FF2B5EF4-FFF2-40B4-BE49-F238E27FC236}">
                <a16:creationId xmlns:a16="http://schemas.microsoft.com/office/drawing/2014/main" id="{0BFC229C-92ED-BBE1-9BD7-09D2FD9AB0AA}"/>
              </a:ext>
            </a:extLst>
          </p:cNvPr>
          <p:cNvSpPr>
            <a:spLocks noGrp="1"/>
          </p:cNvSpPr>
          <p:nvPr>
            <p:ph type="body" sz="quarter" idx="16"/>
          </p:nvPr>
        </p:nvSpPr>
        <p:spPr>
          <a:xfrm>
            <a:off x="2229644" y="3378798"/>
            <a:ext cx="2200894" cy="729418"/>
          </a:xfrm>
          <a:ln>
            <a:noFill/>
          </a:ln>
        </p:spPr>
        <p:txBody>
          <a:bodyPr/>
          <a:lstStyle/>
          <a:p>
            <a:pPr algn="ctr"/>
            <a:r>
              <a:rPr lang="en-US" dirty="0"/>
              <a:t>Existing Vessel</a:t>
            </a:r>
          </a:p>
        </p:txBody>
      </p:sp>
      <p:sp>
        <p:nvSpPr>
          <p:cNvPr id="17" name="Text Placeholder 16">
            <a:extLst>
              <a:ext uri="{FF2B5EF4-FFF2-40B4-BE49-F238E27FC236}">
                <a16:creationId xmlns:a16="http://schemas.microsoft.com/office/drawing/2014/main" id="{9EBCBDC6-6F62-7845-72D4-1BD46DBA3437}"/>
              </a:ext>
            </a:extLst>
          </p:cNvPr>
          <p:cNvSpPr>
            <a:spLocks noGrp="1"/>
          </p:cNvSpPr>
          <p:nvPr>
            <p:ph type="body" sz="quarter" idx="17"/>
          </p:nvPr>
        </p:nvSpPr>
        <p:spPr>
          <a:xfrm>
            <a:off x="2229644" y="4191682"/>
            <a:ext cx="2129736" cy="2047262"/>
          </a:xfrm>
        </p:spPr>
        <p:txBody>
          <a:bodyPr/>
          <a:lstStyle/>
          <a:p>
            <a:r>
              <a:rPr lang="en-US" sz="1200" b="1" dirty="0">
                <a:latin typeface="+mj-lt"/>
              </a:rPr>
              <a:t>Some Key Questions to ask: </a:t>
            </a:r>
          </a:p>
          <a:p>
            <a:pPr marL="285750" indent="-285750">
              <a:buFont typeface="Wingdings" panose="05000000000000000000" pitchFamily="2" charset="2"/>
              <a:buChar char="§"/>
            </a:pPr>
            <a:r>
              <a:rPr lang="en-US" dirty="0">
                <a:latin typeface="+mj-lt"/>
              </a:rPr>
              <a:t>What type of boat</a:t>
            </a:r>
          </a:p>
          <a:p>
            <a:pPr marL="285750" indent="-285750">
              <a:buFont typeface="Wingdings" panose="05000000000000000000" pitchFamily="2" charset="2"/>
              <a:buChar char="§"/>
            </a:pPr>
            <a:r>
              <a:rPr lang="en-US" dirty="0">
                <a:latin typeface="+mj-lt"/>
              </a:rPr>
              <a:t>What's the existing engine </a:t>
            </a:r>
            <a:r>
              <a:rPr lang="en-US" sz="1100" dirty="0">
                <a:latin typeface="+mj-lt"/>
              </a:rPr>
              <a:t>(Make, HP, electronics)</a:t>
            </a:r>
          </a:p>
          <a:p>
            <a:pPr marL="285750" indent="-285750">
              <a:buFont typeface="Wingdings" panose="05000000000000000000" pitchFamily="2" charset="2"/>
              <a:buChar char="§"/>
            </a:pPr>
            <a:r>
              <a:rPr lang="en-US" dirty="0">
                <a:latin typeface="+mj-lt"/>
              </a:rPr>
              <a:t>Repower goals</a:t>
            </a:r>
          </a:p>
          <a:p>
            <a:pPr marL="285750" indent="-285750">
              <a:buFont typeface="Wingdings" panose="05000000000000000000" pitchFamily="2" charset="2"/>
              <a:buChar char="§"/>
            </a:pPr>
            <a:r>
              <a:rPr lang="en-US" dirty="0">
                <a:latin typeface="+mj-lt"/>
              </a:rPr>
              <a:t>What’s the budget</a:t>
            </a:r>
          </a:p>
        </p:txBody>
      </p:sp>
      <p:sp>
        <p:nvSpPr>
          <p:cNvPr id="18" name="Text Placeholder 17">
            <a:extLst>
              <a:ext uri="{FF2B5EF4-FFF2-40B4-BE49-F238E27FC236}">
                <a16:creationId xmlns:a16="http://schemas.microsoft.com/office/drawing/2014/main" id="{489CB598-1F71-951B-7EE5-135C6B726BF4}"/>
              </a:ext>
            </a:extLst>
          </p:cNvPr>
          <p:cNvSpPr>
            <a:spLocks noGrp="1"/>
          </p:cNvSpPr>
          <p:nvPr>
            <p:ph type="body" sz="quarter" idx="18"/>
          </p:nvPr>
        </p:nvSpPr>
        <p:spPr>
          <a:xfrm>
            <a:off x="4839628" y="3377278"/>
            <a:ext cx="1782302" cy="729471"/>
          </a:xfrm>
          <a:ln>
            <a:noFill/>
          </a:ln>
        </p:spPr>
        <p:txBody>
          <a:bodyPr/>
          <a:lstStyle/>
          <a:p>
            <a:r>
              <a:rPr lang="en-US" dirty="0"/>
              <a:t>Quick Quote</a:t>
            </a:r>
          </a:p>
        </p:txBody>
      </p:sp>
      <p:sp>
        <p:nvSpPr>
          <p:cNvPr id="19" name="Text Placeholder 18">
            <a:extLst>
              <a:ext uri="{FF2B5EF4-FFF2-40B4-BE49-F238E27FC236}">
                <a16:creationId xmlns:a16="http://schemas.microsoft.com/office/drawing/2014/main" id="{DFDEBAAF-D0C4-1455-AE36-82FE72A7156F}"/>
              </a:ext>
            </a:extLst>
          </p:cNvPr>
          <p:cNvSpPr>
            <a:spLocks noGrp="1"/>
          </p:cNvSpPr>
          <p:nvPr>
            <p:ph type="body" sz="quarter" idx="19"/>
          </p:nvPr>
        </p:nvSpPr>
        <p:spPr>
          <a:xfrm>
            <a:off x="4562726" y="4189902"/>
            <a:ext cx="2299203" cy="2010872"/>
          </a:xfrm>
        </p:spPr>
        <p:txBody>
          <a:bodyPr/>
          <a:lstStyle/>
          <a:p>
            <a:r>
              <a:rPr lang="en-US" dirty="0">
                <a:latin typeface="+mj-lt"/>
              </a:rPr>
              <a:t>Use the information supplied to make selections in Quick quote tool</a:t>
            </a:r>
          </a:p>
          <a:p>
            <a:endParaRPr lang="en-US" dirty="0">
              <a:latin typeface="+mj-lt"/>
            </a:endParaRPr>
          </a:p>
          <a:p>
            <a:r>
              <a:rPr lang="en-US" sz="1200" b="1" i="1" dirty="0">
                <a:latin typeface="+mj-lt"/>
              </a:rPr>
              <a:t>At launch packages preselected for: </a:t>
            </a:r>
          </a:p>
          <a:p>
            <a:pPr marL="285750" indent="-285750">
              <a:buClr>
                <a:schemeClr val="tx1"/>
              </a:buClr>
              <a:buFont typeface="Wingdings" panose="05000000000000000000" pitchFamily="2" charset="2"/>
              <a:buChar char="§"/>
            </a:pPr>
            <a:r>
              <a:rPr lang="en-US" dirty="0">
                <a:latin typeface="+mj-lt"/>
              </a:rPr>
              <a:t>Center Consoles </a:t>
            </a:r>
          </a:p>
          <a:p>
            <a:pPr marL="285750" indent="-285750">
              <a:buClr>
                <a:schemeClr val="tx1"/>
              </a:buClr>
              <a:buFont typeface="Wingdings" panose="05000000000000000000" pitchFamily="2" charset="2"/>
              <a:buChar char="§"/>
            </a:pPr>
            <a:r>
              <a:rPr lang="en-US" dirty="0">
                <a:latin typeface="+mj-lt"/>
              </a:rPr>
              <a:t>Freshwater Fishing boats </a:t>
            </a:r>
          </a:p>
          <a:p>
            <a:pPr marL="285750" indent="-285750">
              <a:buClr>
                <a:schemeClr val="tx1"/>
              </a:buClr>
              <a:buFont typeface="Wingdings" panose="05000000000000000000" pitchFamily="2" charset="2"/>
              <a:buChar char="§"/>
            </a:pPr>
            <a:r>
              <a:rPr lang="en-US" dirty="0">
                <a:latin typeface="+mj-lt"/>
              </a:rPr>
              <a:t>Single Engine            175-425HP outboards</a:t>
            </a:r>
          </a:p>
        </p:txBody>
      </p:sp>
      <p:sp>
        <p:nvSpPr>
          <p:cNvPr id="20" name="Text Placeholder 19">
            <a:extLst>
              <a:ext uri="{FF2B5EF4-FFF2-40B4-BE49-F238E27FC236}">
                <a16:creationId xmlns:a16="http://schemas.microsoft.com/office/drawing/2014/main" id="{6D1837D3-6509-2176-C18C-3F444365E4B4}"/>
              </a:ext>
            </a:extLst>
          </p:cNvPr>
          <p:cNvSpPr>
            <a:spLocks noGrp="1"/>
          </p:cNvSpPr>
          <p:nvPr>
            <p:ph type="body" sz="quarter" idx="20"/>
          </p:nvPr>
        </p:nvSpPr>
        <p:spPr>
          <a:xfrm>
            <a:off x="7077123" y="3377278"/>
            <a:ext cx="1782302" cy="729471"/>
          </a:xfrm>
          <a:ln>
            <a:noFill/>
          </a:ln>
        </p:spPr>
        <p:txBody>
          <a:bodyPr/>
          <a:lstStyle/>
          <a:p>
            <a:r>
              <a:rPr lang="en-US" dirty="0">
                <a:solidFill>
                  <a:schemeClr val="tx1"/>
                </a:solidFill>
              </a:rPr>
              <a:t>Negotiate &amp; Close</a:t>
            </a:r>
          </a:p>
        </p:txBody>
      </p:sp>
      <p:sp>
        <p:nvSpPr>
          <p:cNvPr id="21" name="Text Placeholder 20">
            <a:extLst>
              <a:ext uri="{FF2B5EF4-FFF2-40B4-BE49-F238E27FC236}">
                <a16:creationId xmlns:a16="http://schemas.microsoft.com/office/drawing/2014/main" id="{369157F6-48B7-1BF4-1B11-B45206462F7F}"/>
              </a:ext>
            </a:extLst>
          </p:cNvPr>
          <p:cNvSpPr>
            <a:spLocks noGrp="1"/>
          </p:cNvSpPr>
          <p:nvPr>
            <p:ph type="body" sz="quarter" idx="21"/>
          </p:nvPr>
        </p:nvSpPr>
        <p:spPr>
          <a:xfrm>
            <a:off x="7051304" y="4189902"/>
            <a:ext cx="1782302" cy="1961743"/>
          </a:xfrm>
        </p:spPr>
        <p:txBody>
          <a:bodyPr/>
          <a:lstStyle/>
          <a:p>
            <a:r>
              <a:rPr lang="en-US" sz="1200" b="1" dirty="0">
                <a:latin typeface="+mj-lt"/>
              </a:rPr>
              <a:t>Present initial proposal</a:t>
            </a:r>
          </a:p>
          <a:p>
            <a:r>
              <a:rPr lang="en-US" sz="1200" b="1" dirty="0">
                <a:latin typeface="+mj-lt"/>
              </a:rPr>
              <a:t>/options</a:t>
            </a:r>
          </a:p>
          <a:p>
            <a:pPr marL="285750" indent="-285750">
              <a:buFont typeface="Wingdings" panose="05000000000000000000" pitchFamily="2" charset="2"/>
              <a:buChar char="§"/>
            </a:pPr>
            <a:r>
              <a:rPr lang="en-US" sz="1200" dirty="0">
                <a:latin typeface="+mj-lt"/>
              </a:rPr>
              <a:t>Upsell, add-ons, other service, etc. </a:t>
            </a:r>
          </a:p>
          <a:p>
            <a:pPr marL="285750" indent="-285750">
              <a:buFont typeface="Wingdings" panose="05000000000000000000" pitchFamily="2" charset="2"/>
              <a:buChar char="§"/>
            </a:pPr>
            <a:r>
              <a:rPr lang="en-US" sz="1200" dirty="0">
                <a:latin typeface="+mj-lt"/>
              </a:rPr>
              <a:t>Consider Mercury Product Protection</a:t>
            </a:r>
          </a:p>
          <a:p>
            <a:pPr marL="285750" indent="-285750">
              <a:buFont typeface="Wingdings" panose="05000000000000000000" pitchFamily="2" charset="2"/>
              <a:buChar char="§"/>
            </a:pPr>
            <a:r>
              <a:rPr lang="en-US" sz="1200" dirty="0">
                <a:latin typeface="+mj-lt"/>
              </a:rPr>
              <a:t>Financing</a:t>
            </a:r>
            <a:endParaRPr lang="en-US" dirty="0">
              <a:latin typeface="+mj-lt"/>
            </a:endParaRPr>
          </a:p>
        </p:txBody>
      </p:sp>
      <p:sp>
        <p:nvSpPr>
          <p:cNvPr id="22" name="Text Placeholder 21">
            <a:extLst>
              <a:ext uri="{FF2B5EF4-FFF2-40B4-BE49-F238E27FC236}">
                <a16:creationId xmlns:a16="http://schemas.microsoft.com/office/drawing/2014/main" id="{8A7343FB-F89A-B6BA-A886-6108BCE52F6E}"/>
              </a:ext>
            </a:extLst>
          </p:cNvPr>
          <p:cNvSpPr>
            <a:spLocks noGrp="1"/>
          </p:cNvSpPr>
          <p:nvPr>
            <p:ph type="body" sz="quarter" idx="22"/>
          </p:nvPr>
        </p:nvSpPr>
        <p:spPr>
          <a:xfrm>
            <a:off x="9135085" y="3377278"/>
            <a:ext cx="2623528" cy="729471"/>
          </a:xfrm>
          <a:ln>
            <a:noFill/>
          </a:ln>
        </p:spPr>
        <p:txBody>
          <a:bodyPr/>
          <a:lstStyle/>
          <a:p>
            <a:r>
              <a:rPr lang="en-US" dirty="0"/>
              <a:t>Final verification, Configure, place order</a:t>
            </a:r>
          </a:p>
        </p:txBody>
      </p:sp>
      <p:sp>
        <p:nvSpPr>
          <p:cNvPr id="23" name="Text Placeholder 22">
            <a:extLst>
              <a:ext uri="{FF2B5EF4-FFF2-40B4-BE49-F238E27FC236}">
                <a16:creationId xmlns:a16="http://schemas.microsoft.com/office/drawing/2014/main" id="{BF64A633-B319-5499-967D-AB11B54CA979}"/>
              </a:ext>
            </a:extLst>
          </p:cNvPr>
          <p:cNvSpPr>
            <a:spLocks noGrp="1"/>
          </p:cNvSpPr>
          <p:nvPr>
            <p:ph type="body" sz="quarter" idx="23"/>
          </p:nvPr>
        </p:nvSpPr>
        <p:spPr>
          <a:xfrm>
            <a:off x="9136346" y="4145714"/>
            <a:ext cx="2856732" cy="2000808"/>
          </a:xfrm>
        </p:spPr>
        <p:txBody>
          <a:bodyPr/>
          <a:lstStyle/>
          <a:p>
            <a:r>
              <a:rPr lang="en-US" sz="1100" b="1" dirty="0">
                <a:latin typeface="+mj-lt"/>
              </a:rPr>
              <a:t>Before a final contract is signed, closer inspection should be done by a technician: </a:t>
            </a:r>
          </a:p>
          <a:p>
            <a:pPr marL="285750" indent="-285750">
              <a:buFont typeface="Wingdings" panose="05000000000000000000" pitchFamily="2" charset="2"/>
              <a:buChar char="§"/>
            </a:pPr>
            <a:r>
              <a:rPr lang="en-US" sz="1100" dirty="0">
                <a:latin typeface="+mj-lt"/>
              </a:rPr>
              <a:t>Measure lengths and determine hardware &amp; fittings for cables, harnesses, hoses, etc. </a:t>
            </a:r>
          </a:p>
          <a:p>
            <a:pPr marL="285750" indent="-285750">
              <a:buFont typeface="Wingdings" panose="05000000000000000000" pitchFamily="2" charset="2"/>
              <a:buChar char="§"/>
            </a:pPr>
            <a:r>
              <a:rPr lang="en-US" sz="1100" dirty="0">
                <a:latin typeface="+mj-lt"/>
              </a:rPr>
              <a:t>Inspect condition of components that may be reused or that should be replace.</a:t>
            </a:r>
          </a:p>
          <a:p>
            <a:pPr marL="285750" indent="-285750">
              <a:buFont typeface="Wingdings" panose="05000000000000000000" pitchFamily="2" charset="2"/>
              <a:buChar char="§"/>
            </a:pPr>
            <a:r>
              <a:rPr lang="en-US" sz="1100" dirty="0">
                <a:latin typeface="+mj-lt"/>
              </a:rPr>
              <a:t>Determine prop selection/use prop selector, demo program</a:t>
            </a:r>
          </a:p>
          <a:p>
            <a:pPr marL="285750" indent="-285750">
              <a:buFont typeface="Wingdings" panose="05000000000000000000" pitchFamily="2" charset="2"/>
              <a:buChar char="§"/>
            </a:pPr>
            <a:r>
              <a:rPr lang="en-US" sz="1100" b="1" dirty="0">
                <a:latin typeface="+mj-lt"/>
              </a:rPr>
              <a:t>Use vessel configurator </a:t>
            </a:r>
            <a:r>
              <a:rPr lang="en-US" sz="1100" dirty="0">
                <a:latin typeface="+mj-lt"/>
              </a:rPr>
              <a:t>to build and place order, and/or on hand inventory that will used for job  </a:t>
            </a:r>
          </a:p>
          <a:p>
            <a:endParaRPr lang="en-US" sz="1100" dirty="0">
              <a:latin typeface="+mj-lt"/>
            </a:endParaRPr>
          </a:p>
        </p:txBody>
      </p:sp>
      <p:sp>
        <p:nvSpPr>
          <p:cNvPr id="73" name="Rectangle 72">
            <a:extLst>
              <a:ext uri="{FF2B5EF4-FFF2-40B4-BE49-F238E27FC236}">
                <a16:creationId xmlns:a16="http://schemas.microsoft.com/office/drawing/2014/main" id="{E4DF499E-4F2D-2E25-BD34-C1C1A3263B7E}"/>
              </a:ext>
            </a:extLst>
          </p:cNvPr>
          <p:cNvSpPr/>
          <p:nvPr/>
        </p:nvSpPr>
        <p:spPr>
          <a:xfrm>
            <a:off x="5228349" y="1855279"/>
            <a:ext cx="923995" cy="1220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Placeholder 30" descr="Contract with solid fill">
            <a:extLst>
              <a:ext uri="{FF2B5EF4-FFF2-40B4-BE49-F238E27FC236}">
                <a16:creationId xmlns:a16="http://schemas.microsoft.com/office/drawing/2014/main" id="{B5C4CE41-039F-AE13-8EC0-9421E469BE1F}"/>
              </a:ext>
            </a:extLst>
          </p:cNvPr>
          <p:cNvPicPr>
            <a:picLocks noGrp="1" noChangeAspect="1"/>
          </p:cNvPicPr>
          <p:nvPr>
            <p:ph type="pic" sz="quarter" idx="25"/>
          </p:nvPr>
        </p:nvPicPr>
        <p:blipFill>
          <a:blip r:embed="rId2">
            <a:extLst>
              <a:ext uri="{96DAC541-7B7A-43D3-8B79-37D633B846F1}">
                <asvg:svgBlip xmlns:asvg="http://schemas.microsoft.com/office/drawing/2016/SVG/main" r:embed="rId3"/>
              </a:ext>
            </a:extLst>
          </a:blip>
          <a:srcRect/>
          <a:stretch>
            <a:fillRect/>
          </a:stretch>
        </p:blipFill>
        <p:spPr>
          <a:xfrm>
            <a:off x="4944343" y="1678013"/>
            <a:ext cx="1521998" cy="1521998"/>
          </a:xfrm>
        </p:spPr>
      </p:pic>
      <p:pic>
        <p:nvPicPr>
          <p:cNvPr id="55" name="Picture Placeholder 54" descr="Laptop outline">
            <a:extLst>
              <a:ext uri="{FF2B5EF4-FFF2-40B4-BE49-F238E27FC236}">
                <a16:creationId xmlns:a16="http://schemas.microsoft.com/office/drawing/2014/main" id="{AC283C47-6AB8-AB49-509C-6341F987DE07}"/>
              </a:ext>
            </a:extLst>
          </p:cNvPr>
          <p:cNvPicPr>
            <a:picLocks noGrp="1" noChangeAspect="1"/>
          </p:cNvPicPr>
          <p:nvPr>
            <p:ph type="pic" sz="quarter" idx="29"/>
          </p:nvPr>
        </p:nvPicPr>
        <p:blipFill>
          <a:blip r:embed="rId4">
            <a:extLst>
              <a:ext uri="{96DAC541-7B7A-43D3-8B79-37D633B846F1}">
                <asvg:svgBlip xmlns:asvg="http://schemas.microsoft.com/office/drawing/2016/SVG/main" r:embed="rId5"/>
              </a:ext>
            </a:extLst>
          </a:blip>
          <a:srcRect/>
          <a:stretch>
            <a:fillRect/>
          </a:stretch>
        </p:blipFill>
        <p:spPr>
          <a:xfrm>
            <a:off x="10107931" y="2219390"/>
            <a:ext cx="1198563" cy="1198563"/>
          </a:xfrm>
        </p:spPr>
      </p:pic>
      <p:sp>
        <p:nvSpPr>
          <p:cNvPr id="2" name="Title 1">
            <a:extLst>
              <a:ext uri="{FF2B5EF4-FFF2-40B4-BE49-F238E27FC236}">
                <a16:creationId xmlns:a16="http://schemas.microsoft.com/office/drawing/2014/main" id="{632D74D5-7906-6EC6-8F56-F4046D218FA4}"/>
              </a:ext>
            </a:extLst>
          </p:cNvPr>
          <p:cNvSpPr>
            <a:spLocks noGrp="1"/>
          </p:cNvSpPr>
          <p:nvPr>
            <p:ph type="title"/>
          </p:nvPr>
        </p:nvSpPr>
        <p:spPr/>
        <p:txBody>
          <a:bodyPr/>
          <a:lstStyle/>
          <a:p>
            <a:r>
              <a:rPr lang="en-US" dirty="0"/>
              <a:t>What is Quick Quote</a:t>
            </a:r>
          </a:p>
        </p:txBody>
      </p:sp>
      <p:sp>
        <p:nvSpPr>
          <p:cNvPr id="13" name="Text Placeholder 12">
            <a:extLst>
              <a:ext uri="{FF2B5EF4-FFF2-40B4-BE49-F238E27FC236}">
                <a16:creationId xmlns:a16="http://schemas.microsoft.com/office/drawing/2014/main" id="{080EE317-E3E4-9080-E836-603D2C72119E}"/>
              </a:ext>
            </a:extLst>
          </p:cNvPr>
          <p:cNvSpPr>
            <a:spLocks noGrp="1"/>
          </p:cNvSpPr>
          <p:nvPr>
            <p:ph type="body" sz="quarter" idx="13"/>
          </p:nvPr>
        </p:nvSpPr>
        <p:spPr>
          <a:xfrm>
            <a:off x="433386" y="1204452"/>
            <a:ext cx="11559691" cy="387811"/>
          </a:xfrm>
        </p:spPr>
        <p:txBody>
          <a:bodyPr/>
          <a:lstStyle/>
          <a:p>
            <a:r>
              <a:rPr lang="en-US" dirty="0">
                <a:latin typeface="+mj-lt"/>
              </a:rPr>
              <a:t>Streamline the initial quoting process all in one tool. Engine, Controls &amp; Rigging, Labor. </a:t>
            </a:r>
            <a:r>
              <a:rPr lang="en-US" b="1" dirty="0">
                <a:latin typeface="+mj-lt"/>
              </a:rPr>
              <a:t>Enable more quotes and rapid responses to requests </a:t>
            </a:r>
          </a:p>
        </p:txBody>
      </p:sp>
      <p:sp>
        <p:nvSpPr>
          <p:cNvPr id="24" name="Text Placeholder 23">
            <a:extLst>
              <a:ext uri="{FF2B5EF4-FFF2-40B4-BE49-F238E27FC236}">
                <a16:creationId xmlns:a16="http://schemas.microsoft.com/office/drawing/2014/main" id="{0A80BEDC-370A-9815-F704-7793CDA8ECC2}"/>
              </a:ext>
            </a:extLst>
          </p:cNvPr>
          <p:cNvSpPr>
            <a:spLocks noGrp="1"/>
          </p:cNvSpPr>
          <p:nvPr>
            <p:ph type="body" sz="quarter" idx="24"/>
          </p:nvPr>
        </p:nvSpPr>
        <p:spPr/>
        <p:txBody>
          <a:bodyPr/>
          <a:lstStyle/>
          <a:p>
            <a:endParaRPr lang="en-US" dirty="0"/>
          </a:p>
        </p:txBody>
      </p:sp>
      <p:sp>
        <p:nvSpPr>
          <p:cNvPr id="34" name="Oval 33">
            <a:extLst>
              <a:ext uri="{FF2B5EF4-FFF2-40B4-BE49-F238E27FC236}">
                <a16:creationId xmlns:a16="http://schemas.microsoft.com/office/drawing/2014/main" id="{1514E658-D7C8-DA0C-E45F-30957C518259}"/>
              </a:ext>
            </a:extLst>
          </p:cNvPr>
          <p:cNvSpPr/>
          <p:nvPr/>
        </p:nvSpPr>
        <p:spPr>
          <a:xfrm>
            <a:off x="431917" y="1757984"/>
            <a:ext cx="1402413" cy="487040"/>
          </a:xfrm>
          <a:prstGeom prst="ellipse">
            <a:avLst/>
          </a:prstGeom>
          <a:solidFill>
            <a:srgbClr val="9BC7BE">
              <a:alpha val="40000"/>
            </a:srgbClr>
          </a:solidFill>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txBody>
          <a:bodyPr/>
          <a:lstStyle/>
          <a:p>
            <a:endParaRPr lang="en-US" sz="1000" dirty="0">
              <a:latin typeface="+mj-lt"/>
            </a:endParaRPr>
          </a:p>
        </p:txBody>
      </p:sp>
      <p:sp>
        <p:nvSpPr>
          <p:cNvPr id="36" name="Freeform: Shape 35">
            <a:extLst>
              <a:ext uri="{FF2B5EF4-FFF2-40B4-BE49-F238E27FC236}">
                <a16:creationId xmlns:a16="http://schemas.microsoft.com/office/drawing/2014/main" id="{A36DA0C2-E1A0-7BB1-7C52-6E645C4E04E7}"/>
              </a:ext>
            </a:extLst>
          </p:cNvPr>
          <p:cNvSpPr/>
          <p:nvPr/>
        </p:nvSpPr>
        <p:spPr>
          <a:xfrm>
            <a:off x="483013" y="3089733"/>
            <a:ext cx="1304571" cy="326143"/>
          </a:xfrm>
          <a:custGeom>
            <a:avLst/>
            <a:gdLst>
              <a:gd name="csX0" fmla="*/ 0 w 4064000"/>
              <a:gd name="csY0" fmla="*/ 0 h 1016000"/>
              <a:gd name="csX1" fmla="*/ 4064000 w 4064000"/>
              <a:gd name="csY1" fmla="*/ 0 h 1016000"/>
              <a:gd name="csX2" fmla="*/ 4064000 w 4064000"/>
              <a:gd name="csY2" fmla="*/ 1016000 h 1016000"/>
              <a:gd name="csX3" fmla="*/ 0 w 4064000"/>
              <a:gd name="csY3" fmla="*/ 1016000 h 1016000"/>
              <a:gd name="csX4" fmla="*/ 0 w 4064000"/>
              <a:gd name="csY4" fmla="*/ 0 h 1016000"/>
            </a:gdLst>
            <a:ahLst/>
            <a:cxnLst>
              <a:cxn ang="0">
                <a:pos x="csX0" y="csY0"/>
              </a:cxn>
              <a:cxn ang="0">
                <a:pos x="csX1" y="csY1"/>
              </a:cxn>
              <a:cxn ang="0">
                <a:pos x="csX2" y="csY2"/>
              </a:cxn>
              <a:cxn ang="0">
                <a:pos x="csX3" y="csY3"/>
              </a:cxn>
              <a:cxn ang="0">
                <a:pos x="csX4" y="csY4"/>
              </a:cxn>
            </a:cxnLst>
            <a:rect l="l" t="t" r="r" b="b"/>
            <a:pathLst>
              <a:path w="4064000" h="1016000">
                <a:moveTo>
                  <a:pt x="0" y="0"/>
                </a:moveTo>
                <a:lnTo>
                  <a:pt x="4064000" y="0"/>
                </a:lnTo>
                <a:lnTo>
                  <a:pt x="4064000" y="1016000"/>
                </a:lnTo>
                <a:lnTo>
                  <a:pt x="0" y="1016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endParaRPr lang="en-US" sz="1100" kern="1200" dirty="0">
              <a:latin typeface="+mj-lt"/>
            </a:endParaRPr>
          </a:p>
          <a:p>
            <a:pPr marL="0" lvl="0" indent="0" algn="ctr" defTabSz="977900">
              <a:lnSpc>
                <a:spcPct val="90000"/>
              </a:lnSpc>
              <a:spcBef>
                <a:spcPct val="0"/>
              </a:spcBef>
              <a:spcAft>
                <a:spcPct val="35000"/>
              </a:spcAft>
              <a:buNone/>
            </a:pPr>
            <a:endParaRPr lang="en-US" sz="1100" kern="1200" dirty="0">
              <a:latin typeface="+mj-lt"/>
            </a:endParaRPr>
          </a:p>
        </p:txBody>
      </p:sp>
      <p:sp>
        <p:nvSpPr>
          <p:cNvPr id="37" name="Freeform: Shape 36">
            <a:extLst>
              <a:ext uri="{FF2B5EF4-FFF2-40B4-BE49-F238E27FC236}">
                <a16:creationId xmlns:a16="http://schemas.microsoft.com/office/drawing/2014/main" id="{A7231D6A-FE35-A0E3-B05E-BD21763F4E7B}"/>
              </a:ext>
            </a:extLst>
          </p:cNvPr>
          <p:cNvSpPr/>
          <p:nvPr/>
        </p:nvSpPr>
        <p:spPr>
          <a:xfrm>
            <a:off x="941787" y="2282639"/>
            <a:ext cx="489214" cy="489214"/>
          </a:xfrm>
          <a:custGeom>
            <a:avLst/>
            <a:gdLst>
              <a:gd name="csX0" fmla="*/ 0 w 1524000"/>
              <a:gd name="csY0" fmla="*/ 762000 h 1524000"/>
              <a:gd name="csX1" fmla="*/ 762000 w 1524000"/>
              <a:gd name="csY1" fmla="*/ 0 h 1524000"/>
              <a:gd name="csX2" fmla="*/ 1524000 w 1524000"/>
              <a:gd name="csY2" fmla="*/ 762000 h 1524000"/>
              <a:gd name="csX3" fmla="*/ 762000 w 1524000"/>
              <a:gd name="csY3" fmla="*/ 1524000 h 1524000"/>
              <a:gd name="csX4" fmla="*/ 0 w 1524000"/>
              <a:gd name="csY4" fmla="*/ 762000 h 1524000"/>
            </a:gdLst>
            <a:ahLst/>
            <a:cxnLst>
              <a:cxn ang="0">
                <a:pos x="csX0" y="csY0"/>
              </a:cxn>
              <a:cxn ang="0">
                <a:pos x="csX1" y="csY1"/>
              </a:cxn>
              <a:cxn ang="0">
                <a:pos x="csX2" y="csY2"/>
              </a:cxn>
              <a:cxn ang="0">
                <a:pos x="csX3" y="csY3"/>
              </a:cxn>
              <a:cxn ang="0">
                <a:pos x="csX4" y="csY4"/>
              </a:cxn>
            </a:cxnLst>
            <a:rect l="l" t="t" r="r" b="b"/>
            <a:pathLst>
              <a:path w="1524000" h="1524000">
                <a:moveTo>
                  <a:pt x="0" y="762000"/>
                </a:moveTo>
                <a:cubicBezTo>
                  <a:pt x="0" y="341159"/>
                  <a:pt x="341159" y="0"/>
                  <a:pt x="762000" y="0"/>
                </a:cubicBezTo>
                <a:cubicBezTo>
                  <a:pt x="1182841" y="0"/>
                  <a:pt x="1524000" y="341159"/>
                  <a:pt x="1524000" y="762000"/>
                </a:cubicBezTo>
                <a:cubicBezTo>
                  <a:pt x="1524000" y="1182841"/>
                  <a:pt x="1182841" y="1524000"/>
                  <a:pt x="762000" y="1524000"/>
                </a:cubicBezTo>
                <a:cubicBezTo>
                  <a:pt x="341159" y="1524000"/>
                  <a:pt x="0" y="1182841"/>
                  <a:pt x="0" y="762000"/>
                </a:cubicBezTo>
                <a:close/>
              </a:path>
            </a:pathLst>
          </a:custGeom>
          <a:solidFill>
            <a:srgbClr val="69AB9E"/>
          </a:solidFill>
          <a:ln>
            <a:solidFill>
              <a:srgbClr val="69AB9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125" tIns="251125" rIns="251125" bIns="251125" numCol="1" spcCol="1270" anchor="ctr" anchorCtr="0">
            <a:noAutofit/>
          </a:bodyPr>
          <a:lstStyle/>
          <a:p>
            <a:pPr marL="0" lvl="0" indent="0" algn="ctr" defTabSz="977900">
              <a:lnSpc>
                <a:spcPct val="90000"/>
              </a:lnSpc>
              <a:spcBef>
                <a:spcPct val="0"/>
              </a:spcBef>
              <a:spcAft>
                <a:spcPct val="35000"/>
              </a:spcAft>
              <a:buNone/>
            </a:pPr>
            <a:r>
              <a:rPr lang="en-US" sz="500" kern="1200" dirty="0">
                <a:latin typeface="+mj-lt"/>
              </a:rPr>
              <a:t>Repower</a:t>
            </a:r>
          </a:p>
        </p:txBody>
      </p:sp>
      <p:sp>
        <p:nvSpPr>
          <p:cNvPr id="38" name="Freeform: Shape 37">
            <a:extLst>
              <a:ext uri="{FF2B5EF4-FFF2-40B4-BE49-F238E27FC236}">
                <a16:creationId xmlns:a16="http://schemas.microsoft.com/office/drawing/2014/main" id="{45890707-9100-168D-8151-98354A40B336}"/>
              </a:ext>
            </a:extLst>
          </p:cNvPr>
          <p:cNvSpPr/>
          <p:nvPr/>
        </p:nvSpPr>
        <p:spPr>
          <a:xfrm>
            <a:off x="591727" y="1915620"/>
            <a:ext cx="489214" cy="489214"/>
          </a:xfrm>
          <a:custGeom>
            <a:avLst/>
            <a:gdLst>
              <a:gd name="csX0" fmla="*/ 0 w 1524000"/>
              <a:gd name="csY0" fmla="*/ 762000 h 1524000"/>
              <a:gd name="csX1" fmla="*/ 762000 w 1524000"/>
              <a:gd name="csY1" fmla="*/ 0 h 1524000"/>
              <a:gd name="csX2" fmla="*/ 1524000 w 1524000"/>
              <a:gd name="csY2" fmla="*/ 762000 h 1524000"/>
              <a:gd name="csX3" fmla="*/ 762000 w 1524000"/>
              <a:gd name="csY3" fmla="*/ 1524000 h 1524000"/>
              <a:gd name="csX4" fmla="*/ 0 w 1524000"/>
              <a:gd name="csY4" fmla="*/ 762000 h 1524000"/>
            </a:gdLst>
            <a:ahLst/>
            <a:cxnLst>
              <a:cxn ang="0">
                <a:pos x="csX0" y="csY0"/>
              </a:cxn>
              <a:cxn ang="0">
                <a:pos x="csX1" y="csY1"/>
              </a:cxn>
              <a:cxn ang="0">
                <a:pos x="csX2" y="csY2"/>
              </a:cxn>
              <a:cxn ang="0">
                <a:pos x="csX3" y="csY3"/>
              </a:cxn>
              <a:cxn ang="0">
                <a:pos x="csX4" y="csY4"/>
              </a:cxn>
            </a:cxnLst>
            <a:rect l="l" t="t" r="r" b="b"/>
            <a:pathLst>
              <a:path w="1524000" h="1524000">
                <a:moveTo>
                  <a:pt x="0" y="762000"/>
                </a:moveTo>
                <a:cubicBezTo>
                  <a:pt x="0" y="341159"/>
                  <a:pt x="341159" y="0"/>
                  <a:pt x="762000" y="0"/>
                </a:cubicBezTo>
                <a:cubicBezTo>
                  <a:pt x="1182841" y="0"/>
                  <a:pt x="1524000" y="341159"/>
                  <a:pt x="1524000" y="762000"/>
                </a:cubicBezTo>
                <a:cubicBezTo>
                  <a:pt x="1524000" y="1182841"/>
                  <a:pt x="1182841" y="1524000"/>
                  <a:pt x="762000" y="1524000"/>
                </a:cubicBezTo>
                <a:cubicBezTo>
                  <a:pt x="341159" y="1524000"/>
                  <a:pt x="0" y="1182841"/>
                  <a:pt x="0" y="762000"/>
                </a:cubicBezTo>
                <a:close/>
              </a:path>
            </a:pathLst>
          </a:custGeom>
          <a:solidFill>
            <a:srgbClr val="69AB9E"/>
          </a:solidFill>
          <a:ln>
            <a:solidFill>
              <a:srgbClr val="69AB9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251125" tIns="251125" rIns="251125" bIns="251125" numCol="1" spcCol="1270" anchor="ctr" anchorCtr="0">
            <a:noAutofit/>
          </a:bodyPr>
          <a:lstStyle/>
          <a:p>
            <a:pPr marL="0" lvl="0" indent="0" algn="ctr" defTabSz="977900">
              <a:lnSpc>
                <a:spcPct val="90000"/>
              </a:lnSpc>
              <a:spcBef>
                <a:spcPct val="0"/>
              </a:spcBef>
              <a:spcAft>
                <a:spcPct val="35000"/>
              </a:spcAft>
              <a:buNone/>
            </a:pPr>
            <a:r>
              <a:rPr lang="en-US" sz="800" kern="1200" dirty="0">
                <a:latin typeface="+mj-lt"/>
              </a:rPr>
              <a:t>Repower</a:t>
            </a:r>
          </a:p>
        </p:txBody>
      </p:sp>
      <p:sp>
        <p:nvSpPr>
          <p:cNvPr id="39" name="Shape 38">
            <a:extLst>
              <a:ext uri="{FF2B5EF4-FFF2-40B4-BE49-F238E27FC236}">
                <a16:creationId xmlns:a16="http://schemas.microsoft.com/office/drawing/2014/main" id="{1D7E9C04-36AB-2D33-678B-43A6FB796D4F}"/>
              </a:ext>
            </a:extLst>
          </p:cNvPr>
          <p:cNvSpPr/>
          <p:nvPr/>
        </p:nvSpPr>
        <p:spPr>
          <a:xfrm>
            <a:off x="374299" y="1698191"/>
            <a:ext cx="1521999" cy="1217599"/>
          </a:xfrm>
          <a:prstGeom prst="funnel">
            <a:avLst/>
          </a:prstGeom>
          <a:ln>
            <a:solidFill>
              <a:srgbClr val="69AB9E"/>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wrap="none"/>
          <a:lstStyle/>
          <a:p>
            <a:endParaRPr lang="en-US" sz="600" dirty="0">
              <a:latin typeface="+mj-lt"/>
            </a:endParaRPr>
          </a:p>
        </p:txBody>
      </p:sp>
      <p:sp>
        <p:nvSpPr>
          <p:cNvPr id="46" name="Rectangle 45">
            <a:extLst>
              <a:ext uri="{FF2B5EF4-FFF2-40B4-BE49-F238E27FC236}">
                <a16:creationId xmlns:a16="http://schemas.microsoft.com/office/drawing/2014/main" id="{1948A190-1AEF-0051-8258-AE96E1F7009F}"/>
              </a:ext>
            </a:extLst>
          </p:cNvPr>
          <p:cNvSpPr/>
          <p:nvPr/>
        </p:nvSpPr>
        <p:spPr>
          <a:xfrm>
            <a:off x="5391926" y="2404833"/>
            <a:ext cx="385762" cy="517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40">
            <a:extLst>
              <a:ext uri="{FF2B5EF4-FFF2-40B4-BE49-F238E27FC236}">
                <a16:creationId xmlns:a16="http://schemas.microsoft.com/office/drawing/2014/main" id="{227D53CB-85FF-D4B7-8C60-38B526D282F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32554" y="2347498"/>
            <a:ext cx="353242" cy="615055"/>
          </a:xfrm>
          <a:prstGeom prst="rect">
            <a:avLst/>
          </a:prstGeom>
        </p:spPr>
      </p:pic>
      <p:pic>
        <p:nvPicPr>
          <p:cNvPr id="45" name="Picture 44">
            <a:extLst>
              <a:ext uri="{FF2B5EF4-FFF2-40B4-BE49-F238E27FC236}">
                <a16:creationId xmlns:a16="http://schemas.microsoft.com/office/drawing/2014/main" id="{5082B2F1-8C6F-01AB-49F8-60D356D5051A}"/>
              </a:ext>
            </a:extLst>
          </p:cNvPr>
          <p:cNvPicPr>
            <a:picLocks noChangeAspect="1"/>
          </p:cNvPicPr>
          <p:nvPr/>
        </p:nvPicPr>
        <p:blipFill>
          <a:blip r:embed="rId7">
            <a:biLevel thresh="75000"/>
          </a:blip>
          <a:stretch>
            <a:fillRect/>
          </a:stretch>
        </p:blipFill>
        <p:spPr>
          <a:xfrm>
            <a:off x="5479299" y="2633490"/>
            <a:ext cx="213378" cy="268247"/>
          </a:xfrm>
          <a:prstGeom prst="rect">
            <a:avLst/>
          </a:prstGeom>
        </p:spPr>
      </p:pic>
      <p:sp>
        <p:nvSpPr>
          <p:cNvPr id="49" name="Rectangle 48">
            <a:extLst>
              <a:ext uri="{FF2B5EF4-FFF2-40B4-BE49-F238E27FC236}">
                <a16:creationId xmlns:a16="http://schemas.microsoft.com/office/drawing/2014/main" id="{1584A752-5B00-1820-5B06-60B73998C2F7}"/>
              </a:ext>
            </a:extLst>
          </p:cNvPr>
          <p:cNvSpPr/>
          <p:nvPr/>
        </p:nvSpPr>
        <p:spPr>
          <a:xfrm>
            <a:off x="5845501" y="2093596"/>
            <a:ext cx="245058" cy="253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8" name="Picture Placeholder 47" descr="Dollar with solid fill">
            <a:extLst>
              <a:ext uri="{FF2B5EF4-FFF2-40B4-BE49-F238E27FC236}">
                <a16:creationId xmlns:a16="http://schemas.microsoft.com/office/drawing/2014/main" id="{D74653F6-31A6-36A7-6C7C-262E420F9CA7}"/>
              </a:ext>
            </a:extLst>
          </p:cNvPr>
          <p:cNvPicPr>
            <a:picLocks noGrp="1" noChangeAspect="1"/>
          </p:cNvPicPr>
          <p:nvPr>
            <p:ph type="pic" sz="quarter" idx="28"/>
          </p:nvPr>
        </p:nvPicPr>
        <p:blipFill>
          <a:blip r:embed="rId8">
            <a:extLst>
              <a:ext uri="{96DAC541-7B7A-43D3-8B79-37D633B846F1}">
                <asvg:svgBlip xmlns:asvg="http://schemas.microsoft.com/office/drawing/2016/SVG/main" r:embed="rId9"/>
              </a:ext>
            </a:extLst>
          </a:blip>
          <a:srcRect/>
          <a:stretch>
            <a:fillRect/>
          </a:stretch>
        </p:blipFill>
        <p:spPr>
          <a:xfrm>
            <a:off x="5861512" y="2128363"/>
            <a:ext cx="219135" cy="219135"/>
          </a:xfrm>
        </p:spPr>
      </p:pic>
      <p:pic>
        <p:nvPicPr>
          <p:cNvPr id="50" name="Graphic 49">
            <a:extLst>
              <a:ext uri="{FF2B5EF4-FFF2-40B4-BE49-F238E27FC236}">
                <a16:creationId xmlns:a16="http://schemas.microsoft.com/office/drawing/2014/main" id="{F1CD74AA-5F79-AB84-9FA7-67877AE517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16793" y="1862498"/>
            <a:ext cx="828511" cy="302295"/>
          </a:xfrm>
          <a:prstGeom prst="rect">
            <a:avLst/>
          </a:prstGeom>
        </p:spPr>
      </p:pic>
      <p:pic>
        <p:nvPicPr>
          <p:cNvPr id="51" name="Graphic 50">
            <a:extLst>
              <a:ext uri="{FF2B5EF4-FFF2-40B4-BE49-F238E27FC236}">
                <a16:creationId xmlns:a16="http://schemas.microsoft.com/office/drawing/2014/main" id="{11B9E18D-4DF4-AF58-48DC-90CFF37F561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flipH="1">
            <a:off x="3301834" y="2686134"/>
            <a:ext cx="940472" cy="279902"/>
          </a:xfrm>
          <a:prstGeom prst="rect">
            <a:avLst/>
          </a:prstGeom>
        </p:spPr>
      </p:pic>
      <p:pic>
        <p:nvPicPr>
          <p:cNvPr id="52" name="Graphic 51">
            <a:extLst>
              <a:ext uri="{FF2B5EF4-FFF2-40B4-BE49-F238E27FC236}">
                <a16:creationId xmlns:a16="http://schemas.microsoft.com/office/drawing/2014/main" id="{CCCD1BA4-1ABC-8672-84DF-4843AF69569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650573" y="2474440"/>
            <a:ext cx="736893" cy="181949"/>
          </a:xfrm>
          <a:prstGeom prst="rect">
            <a:avLst/>
          </a:prstGeom>
        </p:spPr>
      </p:pic>
      <p:pic>
        <p:nvPicPr>
          <p:cNvPr id="53" name="Graphic 52">
            <a:extLst>
              <a:ext uri="{FF2B5EF4-FFF2-40B4-BE49-F238E27FC236}">
                <a16:creationId xmlns:a16="http://schemas.microsoft.com/office/drawing/2014/main" id="{1704996E-B353-33C6-06F9-A0255C13A52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flipH="1">
            <a:off x="3441002" y="2115494"/>
            <a:ext cx="727797" cy="327509"/>
          </a:xfrm>
          <a:prstGeom prst="rect">
            <a:avLst/>
          </a:prstGeom>
        </p:spPr>
      </p:pic>
      <p:pic>
        <p:nvPicPr>
          <p:cNvPr id="57" name="Picture 56">
            <a:extLst>
              <a:ext uri="{FF2B5EF4-FFF2-40B4-BE49-F238E27FC236}">
                <a16:creationId xmlns:a16="http://schemas.microsoft.com/office/drawing/2014/main" id="{3C39AC40-D4C1-3594-9CF1-FDAF5E537C99}"/>
              </a:ext>
            </a:extLst>
          </p:cNvPr>
          <p:cNvPicPr>
            <a:picLocks noChangeAspect="1"/>
          </p:cNvPicPr>
          <p:nvPr/>
        </p:nvPicPr>
        <p:blipFill>
          <a:blip r:embed="rId18" cstate="screen">
            <a:duotone>
              <a:prstClr val="black"/>
              <a:schemeClr val="accent1">
                <a:tint val="45000"/>
                <a:satMod val="400000"/>
              </a:schemeClr>
            </a:duotone>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0403111" y="2595844"/>
            <a:ext cx="303244" cy="273763"/>
          </a:xfrm>
          <a:prstGeom prst="rect">
            <a:avLst/>
          </a:prstGeom>
        </p:spPr>
      </p:pic>
      <p:sp>
        <p:nvSpPr>
          <p:cNvPr id="58" name="Arrow: Chevron 57">
            <a:extLst>
              <a:ext uri="{FF2B5EF4-FFF2-40B4-BE49-F238E27FC236}">
                <a16:creationId xmlns:a16="http://schemas.microsoft.com/office/drawing/2014/main" id="{4C91F979-605C-AFAD-377B-C80EDE6BD4A0}"/>
              </a:ext>
            </a:extLst>
          </p:cNvPr>
          <p:cNvSpPr/>
          <p:nvPr/>
        </p:nvSpPr>
        <p:spPr>
          <a:xfrm>
            <a:off x="7648674" y="1789399"/>
            <a:ext cx="647700" cy="752385"/>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9" name="Arrow: Chevron 58">
            <a:extLst>
              <a:ext uri="{FF2B5EF4-FFF2-40B4-BE49-F238E27FC236}">
                <a16:creationId xmlns:a16="http://schemas.microsoft.com/office/drawing/2014/main" id="{4E1B6A05-AA81-917D-1998-F57C9CD15A6C}"/>
              </a:ext>
            </a:extLst>
          </p:cNvPr>
          <p:cNvSpPr/>
          <p:nvPr/>
        </p:nvSpPr>
        <p:spPr>
          <a:xfrm>
            <a:off x="8048724" y="1780224"/>
            <a:ext cx="647700" cy="752385"/>
          </a:xfrm>
          <a:prstGeom prst="chevron">
            <a:avLst/>
          </a:prstGeom>
          <a:solidFill>
            <a:srgbClr val="69A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1" name="Graphic 60" descr="Handshake outline">
            <a:extLst>
              <a:ext uri="{FF2B5EF4-FFF2-40B4-BE49-F238E27FC236}">
                <a16:creationId xmlns:a16="http://schemas.microsoft.com/office/drawing/2014/main" id="{52359909-5A3B-906B-2E7D-4856BBD57B43}"/>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380162" y="2395408"/>
            <a:ext cx="914400" cy="914400"/>
          </a:xfrm>
          <a:prstGeom prst="rect">
            <a:avLst/>
          </a:prstGeom>
        </p:spPr>
      </p:pic>
      <p:pic>
        <p:nvPicPr>
          <p:cNvPr id="63" name="Graphic 62" descr="Checkmark with solid fill">
            <a:extLst>
              <a:ext uri="{FF2B5EF4-FFF2-40B4-BE49-F238E27FC236}">
                <a16:creationId xmlns:a16="http://schemas.microsoft.com/office/drawing/2014/main" id="{02655D2B-AA33-36E4-3732-FB7037CBA48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746297" y="2753749"/>
            <a:ext cx="228790" cy="228790"/>
          </a:xfrm>
          <a:prstGeom prst="rect">
            <a:avLst/>
          </a:prstGeom>
        </p:spPr>
      </p:pic>
      <p:pic>
        <p:nvPicPr>
          <p:cNvPr id="65" name="Graphic 64" descr="Shopping cart outline">
            <a:extLst>
              <a:ext uri="{FF2B5EF4-FFF2-40B4-BE49-F238E27FC236}">
                <a16:creationId xmlns:a16="http://schemas.microsoft.com/office/drawing/2014/main" id="{DE05B07D-D565-DF1A-BECC-2CAFFD12C083}"/>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0706355" y="2551354"/>
            <a:ext cx="308674" cy="308674"/>
          </a:xfrm>
          <a:prstGeom prst="rect">
            <a:avLst/>
          </a:prstGeom>
        </p:spPr>
      </p:pic>
      <p:pic>
        <p:nvPicPr>
          <p:cNvPr id="67" name="Graphic 66" descr="Car Mechanic outline">
            <a:extLst>
              <a:ext uri="{FF2B5EF4-FFF2-40B4-BE49-F238E27FC236}">
                <a16:creationId xmlns:a16="http://schemas.microsoft.com/office/drawing/2014/main" id="{4B2A392B-DA29-5E94-B40A-53C10AEA2F66}"/>
              </a:ext>
            </a:extLst>
          </p:cNvPr>
          <p:cNvPicPr>
            <a:picLocks noChangeAspect="1"/>
          </p:cNvPicPr>
          <p:nvPr/>
        </p:nvPicPr>
        <p:blipFill>
          <a:blip r:embed="rId26">
            <a:extLst>
              <a:ext uri="{96DAC541-7B7A-43D3-8B79-37D633B846F1}">
                <asvg:svgBlip xmlns:asvg="http://schemas.microsoft.com/office/drawing/2016/SVG/main" r:embed="rId27"/>
              </a:ext>
            </a:extLst>
          </a:blip>
          <a:srcRect t="1" b="66594"/>
          <a:stretch>
            <a:fillRect/>
          </a:stretch>
        </p:blipFill>
        <p:spPr>
          <a:xfrm>
            <a:off x="10205755" y="1552152"/>
            <a:ext cx="914400" cy="305462"/>
          </a:xfrm>
          <a:prstGeom prst="rect">
            <a:avLst/>
          </a:prstGeom>
        </p:spPr>
      </p:pic>
      <p:sp>
        <p:nvSpPr>
          <p:cNvPr id="69" name="Arrow: Chevron 68">
            <a:extLst>
              <a:ext uri="{FF2B5EF4-FFF2-40B4-BE49-F238E27FC236}">
                <a16:creationId xmlns:a16="http://schemas.microsoft.com/office/drawing/2014/main" id="{829A3469-6303-C442-9978-12EE1774BF7F}"/>
              </a:ext>
            </a:extLst>
          </p:cNvPr>
          <p:cNvSpPr/>
          <p:nvPr/>
        </p:nvSpPr>
        <p:spPr>
          <a:xfrm>
            <a:off x="7200999" y="1789399"/>
            <a:ext cx="647700" cy="752385"/>
          </a:xfrm>
          <a:prstGeom prst="chevr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71" name="Picture 70">
            <a:extLst>
              <a:ext uri="{FF2B5EF4-FFF2-40B4-BE49-F238E27FC236}">
                <a16:creationId xmlns:a16="http://schemas.microsoft.com/office/drawing/2014/main" id="{B871950C-C08C-9880-F435-34CBFF6A71AD}"/>
              </a:ext>
            </a:extLst>
          </p:cNvPr>
          <p:cNvPicPr>
            <a:picLocks noChangeAspect="1"/>
          </p:cNvPicPr>
          <p:nvPr/>
        </p:nvPicPr>
        <p:blipFill>
          <a:blip r:embed="rId28" cstate="screen">
            <a:biLevel thresh="50000"/>
            <a:extLst>
              <a:ext uri="{28A0092B-C50C-407E-A947-70E740481C1C}">
                <a14:useLocalDpi xmlns:a14="http://schemas.microsoft.com/office/drawing/2010/main"/>
              </a:ext>
            </a:extLst>
          </a:blip>
          <a:srcRect/>
          <a:stretch>
            <a:fillRect/>
          </a:stretch>
        </p:blipFill>
        <p:spPr>
          <a:xfrm>
            <a:off x="10310882" y="1836394"/>
            <a:ext cx="704147" cy="577795"/>
          </a:xfrm>
          <a:prstGeom prst="rect">
            <a:avLst/>
          </a:prstGeom>
        </p:spPr>
      </p:pic>
      <p:pic>
        <p:nvPicPr>
          <p:cNvPr id="43" name="Picture Placeholder 42" descr="Steering Wheel with solid fill">
            <a:extLst>
              <a:ext uri="{FF2B5EF4-FFF2-40B4-BE49-F238E27FC236}">
                <a16:creationId xmlns:a16="http://schemas.microsoft.com/office/drawing/2014/main" id="{0AA14F31-1066-DFFD-5A40-279DC8F81A5C}"/>
              </a:ext>
            </a:extLst>
          </p:cNvPr>
          <p:cNvPicPr>
            <a:picLocks noGrp="1" noChangeAspect="1"/>
          </p:cNvPicPr>
          <p:nvPr>
            <p:ph type="pic" sz="quarter" idx="26"/>
          </p:nvPr>
        </p:nvPicPr>
        <p:blipFill>
          <a:blip r:embed="rId29">
            <a:extLst>
              <a:ext uri="{96DAC541-7B7A-43D3-8B79-37D633B846F1}">
                <asvg:svgBlip xmlns:asvg="http://schemas.microsoft.com/office/drawing/2016/SVG/main" r:embed="rId30"/>
              </a:ext>
            </a:extLst>
          </a:blip>
          <a:srcRect/>
          <a:stretch>
            <a:fillRect/>
          </a:stretch>
        </p:blipFill>
        <p:spPr>
          <a:xfrm>
            <a:off x="5447169" y="2347499"/>
            <a:ext cx="283609" cy="283609"/>
          </a:xfrm>
        </p:spPr>
      </p:pic>
      <p:sp>
        <p:nvSpPr>
          <p:cNvPr id="3" name="Right Brace 2">
            <a:extLst>
              <a:ext uri="{FF2B5EF4-FFF2-40B4-BE49-F238E27FC236}">
                <a16:creationId xmlns:a16="http://schemas.microsoft.com/office/drawing/2014/main" id="{6F56BC75-C3DA-4277-BE7B-4127A859612E}"/>
              </a:ext>
            </a:extLst>
          </p:cNvPr>
          <p:cNvSpPr/>
          <p:nvPr/>
        </p:nvSpPr>
        <p:spPr>
          <a:xfrm>
            <a:off x="4068622" y="4513853"/>
            <a:ext cx="394178" cy="1303287"/>
          </a:xfrm>
          <a:prstGeom prst="rightBrace">
            <a:avLst>
              <a:gd name="adj1" fmla="val 35067"/>
              <a:gd name="adj2" fmla="val 33273"/>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1223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67ABB882-DBF5-17FE-38EA-4A25C8570357}"/>
              </a:ext>
            </a:extLst>
          </p:cNvPr>
          <p:cNvSpPr>
            <a:spLocks noGrp="1"/>
          </p:cNvSpPr>
          <p:nvPr>
            <p:ph type="pic" sz="quarter" idx="25"/>
          </p:nvPr>
        </p:nvSpPr>
        <p:spPr/>
        <p:txBody>
          <a:bodyPr/>
          <a:lstStyle/>
          <a:p>
            <a:endParaRPr lang="en-US" dirty="0"/>
          </a:p>
        </p:txBody>
      </p:sp>
      <p:sp>
        <p:nvSpPr>
          <p:cNvPr id="17" name="Title 16">
            <a:extLst>
              <a:ext uri="{FF2B5EF4-FFF2-40B4-BE49-F238E27FC236}">
                <a16:creationId xmlns:a16="http://schemas.microsoft.com/office/drawing/2014/main" id="{F92A7D2F-E861-FA75-7ACB-D8D9556B919B}"/>
              </a:ext>
            </a:extLst>
          </p:cNvPr>
          <p:cNvSpPr>
            <a:spLocks noGrp="1"/>
          </p:cNvSpPr>
          <p:nvPr>
            <p:ph type="title"/>
          </p:nvPr>
        </p:nvSpPr>
        <p:spPr/>
        <p:txBody>
          <a:bodyPr/>
          <a:lstStyle/>
          <a:p>
            <a:r>
              <a:rPr lang="en-US" dirty="0"/>
              <a:t>Quick Quote</a:t>
            </a:r>
          </a:p>
        </p:txBody>
      </p:sp>
      <p:sp>
        <p:nvSpPr>
          <p:cNvPr id="19" name="Text Placeholder 18">
            <a:extLst>
              <a:ext uri="{FF2B5EF4-FFF2-40B4-BE49-F238E27FC236}">
                <a16:creationId xmlns:a16="http://schemas.microsoft.com/office/drawing/2014/main" id="{99FEBB93-CB17-2CD0-4024-74CD491061D5}"/>
              </a:ext>
            </a:extLst>
          </p:cNvPr>
          <p:cNvSpPr>
            <a:spLocks noGrp="1"/>
          </p:cNvSpPr>
          <p:nvPr>
            <p:ph type="body" sz="quarter" idx="24"/>
          </p:nvPr>
        </p:nvSpPr>
        <p:spPr/>
        <p:txBody>
          <a:bodyPr/>
          <a:lstStyle/>
          <a:p>
            <a:endParaRPr lang="en-US" dirty="0"/>
          </a:p>
        </p:txBody>
      </p:sp>
      <p:sp>
        <p:nvSpPr>
          <p:cNvPr id="18" name="Subtitle 17">
            <a:extLst>
              <a:ext uri="{FF2B5EF4-FFF2-40B4-BE49-F238E27FC236}">
                <a16:creationId xmlns:a16="http://schemas.microsoft.com/office/drawing/2014/main" id="{08B88C54-3788-2767-5029-7D655FEE51EA}"/>
              </a:ext>
            </a:extLst>
          </p:cNvPr>
          <p:cNvSpPr>
            <a:spLocks noGrp="1"/>
          </p:cNvSpPr>
          <p:nvPr>
            <p:ph type="subTitle" idx="1"/>
          </p:nvPr>
        </p:nvSpPr>
        <p:spPr/>
        <p:txBody>
          <a:bodyPr/>
          <a:lstStyle/>
          <a:p>
            <a:endParaRPr lang="en-US" dirty="0"/>
          </a:p>
        </p:txBody>
      </p:sp>
      <p:sp>
        <p:nvSpPr>
          <p:cNvPr id="21" name="Text Placeholder 20">
            <a:extLst>
              <a:ext uri="{FF2B5EF4-FFF2-40B4-BE49-F238E27FC236}">
                <a16:creationId xmlns:a16="http://schemas.microsoft.com/office/drawing/2014/main" id="{EAA2870A-A8D1-0224-0A77-47AD42851FEA}"/>
              </a:ext>
            </a:extLst>
          </p:cNvPr>
          <p:cNvSpPr>
            <a:spLocks noGrp="1"/>
          </p:cNvSpPr>
          <p:nvPr>
            <p:ph type="body" sz="quarter" idx="28"/>
          </p:nvPr>
        </p:nvSpPr>
        <p:spPr/>
        <p:txBody>
          <a:bodyPr/>
          <a:lstStyle/>
          <a:p>
            <a:r>
              <a:rPr lang="en-US" dirty="0">
                <a:solidFill>
                  <a:srgbClr val="00C4FF"/>
                </a:solidFill>
              </a:rPr>
              <a:t>Configuration</a:t>
            </a:r>
          </a:p>
        </p:txBody>
      </p:sp>
      <p:sp>
        <p:nvSpPr>
          <p:cNvPr id="22" name="Text Placeholder 21">
            <a:extLst>
              <a:ext uri="{FF2B5EF4-FFF2-40B4-BE49-F238E27FC236}">
                <a16:creationId xmlns:a16="http://schemas.microsoft.com/office/drawing/2014/main" id="{C5474792-20F7-220B-AFCE-14D8245D5D91}"/>
              </a:ext>
            </a:extLst>
          </p:cNvPr>
          <p:cNvSpPr>
            <a:spLocks noGrp="1"/>
          </p:cNvSpPr>
          <p:nvPr>
            <p:ph type="body" sz="quarter" idx="29"/>
          </p:nvPr>
        </p:nvSpPr>
        <p:spPr/>
        <p:txBody>
          <a:bodyPr/>
          <a:lstStyle/>
          <a:p>
            <a:r>
              <a:rPr lang="en-US" dirty="0"/>
              <a:t>02</a:t>
            </a:r>
          </a:p>
        </p:txBody>
      </p:sp>
      <p:pic>
        <p:nvPicPr>
          <p:cNvPr id="23" name="Picture 22" descr="Men working on a boat&#10;&#10;AI-generated content may be incorrect.">
            <a:extLst>
              <a:ext uri="{FF2B5EF4-FFF2-40B4-BE49-F238E27FC236}">
                <a16:creationId xmlns:a16="http://schemas.microsoft.com/office/drawing/2014/main" id="{19AB3658-7790-8FB9-2A9A-A5C53C32A34C}"/>
              </a:ext>
            </a:extLst>
          </p:cNvPr>
          <p:cNvPicPr>
            <a:picLocks noChangeAspect="1"/>
          </p:cNvPicPr>
          <p:nvPr/>
        </p:nvPicPr>
        <p:blipFill>
          <a:blip r:embed="rId2" cstate="email">
            <a:alphaModFix/>
            <a:extLst>
              <a:ext uri="{28A0092B-C50C-407E-A947-70E740481C1C}">
                <a14:useLocalDpi xmlns:a14="http://schemas.microsoft.com/office/drawing/2010/main"/>
              </a:ext>
            </a:extLst>
          </a:blip>
          <a:srcRect/>
          <a:stretch/>
        </p:blipFill>
        <p:spPr>
          <a:xfrm>
            <a:off x="5542791" y="1"/>
            <a:ext cx="6649209" cy="6858000"/>
          </a:xfrm>
          <a:prstGeom prst="rect">
            <a:avLst/>
          </a:prstGeom>
        </p:spPr>
      </p:pic>
    </p:spTree>
    <p:extLst>
      <p:ext uri="{BB962C8B-B14F-4D97-AF65-F5344CB8AC3E}">
        <p14:creationId xmlns:p14="http://schemas.microsoft.com/office/powerpoint/2010/main" val="123445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0EAC2-2E5B-19A0-FC13-18CCF25D42E0}"/>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414FF6E5-309C-1C7A-A702-0059ED1BC352}"/>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31FC7B6C-708A-9F02-19CC-012A847D9959}"/>
              </a:ext>
            </a:extLst>
          </p:cNvPr>
          <p:cNvSpPr>
            <a:spLocks noGrp="1"/>
          </p:cNvSpPr>
          <p:nvPr>
            <p:ph type="title"/>
          </p:nvPr>
        </p:nvSpPr>
        <p:spPr/>
        <p:txBody>
          <a:bodyPr/>
          <a:lstStyle/>
          <a:p>
            <a:r>
              <a:rPr lang="en-US" dirty="0"/>
              <a:t>Navigation</a:t>
            </a:r>
          </a:p>
        </p:txBody>
      </p:sp>
      <p:sp>
        <p:nvSpPr>
          <p:cNvPr id="4" name="Content Placeholder 9">
            <a:extLst>
              <a:ext uri="{FF2B5EF4-FFF2-40B4-BE49-F238E27FC236}">
                <a16:creationId xmlns:a16="http://schemas.microsoft.com/office/drawing/2014/main" id="{675E68A8-84E1-A16A-CB81-F5927D82EF87}"/>
              </a:ext>
            </a:extLst>
          </p:cNvPr>
          <p:cNvSpPr txBox="1">
            <a:spLocks/>
          </p:cNvSpPr>
          <p:nvPr/>
        </p:nvSpPr>
        <p:spPr>
          <a:xfrm>
            <a:off x="433387" y="1203660"/>
            <a:ext cx="4129648" cy="2849854"/>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From MercNET </a:t>
            </a:r>
            <a:r>
              <a:rPr lang="en-US" b="0" dirty="0">
                <a:sym typeface="Wingdings" panose="05000000000000000000" pitchFamily="2" charset="2"/>
              </a:rPr>
              <a:t>Vessel Configurator is found in the Orders and Returns menu</a:t>
            </a:r>
          </a:p>
          <a:p>
            <a:endParaRPr lang="en-US" dirty="0">
              <a:sym typeface="Wingdings" panose="05000000000000000000" pitchFamily="2" charset="2"/>
            </a:endParaRPr>
          </a:p>
          <a:p>
            <a:endParaRPr lang="en-US" dirty="0">
              <a:sym typeface="Wingdings" panose="05000000000000000000" pitchFamily="2" charset="2"/>
            </a:endParaRPr>
          </a:p>
          <a:p>
            <a:pPr marL="285750" indent="-285750">
              <a:buFont typeface="Wingdings" panose="05000000000000000000" pitchFamily="2" charset="2"/>
              <a:buChar char="§"/>
            </a:pPr>
            <a:r>
              <a:rPr lang="en-US" dirty="0">
                <a:sym typeface="Wingdings" panose="05000000000000000000" pitchFamily="2" charset="2"/>
              </a:rPr>
              <a:t>Vessel Config Home</a:t>
            </a:r>
          </a:p>
          <a:p>
            <a:pPr marL="717750" lvl="2" indent="-285750">
              <a:buFont typeface="Wingdings" panose="05000000000000000000" pitchFamily="2" charset="2"/>
              <a:buChar char="q"/>
            </a:pPr>
            <a:r>
              <a:rPr lang="en-US" sz="1400" dirty="0">
                <a:latin typeface="+mj-lt"/>
                <a:sym typeface="Wingdings" panose="05000000000000000000" pitchFamily="2" charset="2"/>
              </a:rPr>
              <a:t>Gas Engines: Complete Controls and Rigging BOM generation with Add to </a:t>
            </a:r>
            <a:r>
              <a:rPr lang="en-US" sz="1400" dirty="0" err="1">
                <a:latin typeface="+mj-lt"/>
                <a:sym typeface="Wingdings" panose="05000000000000000000" pitchFamily="2" charset="2"/>
              </a:rPr>
              <a:t>MercNET</a:t>
            </a:r>
            <a:r>
              <a:rPr lang="en-US" sz="1400" dirty="0">
                <a:latin typeface="+mj-lt"/>
                <a:sym typeface="Wingdings" panose="05000000000000000000" pitchFamily="2" charset="2"/>
              </a:rPr>
              <a:t> cart</a:t>
            </a:r>
          </a:p>
          <a:p>
            <a:pPr marL="717750" lvl="2" indent="-285750">
              <a:buFont typeface="Wingdings" panose="05000000000000000000" pitchFamily="2" charset="2"/>
              <a:buChar char="q"/>
            </a:pPr>
            <a:endParaRPr lang="en-US" sz="1400" dirty="0">
              <a:latin typeface="+mj-lt"/>
              <a:sym typeface="Wingdings" panose="05000000000000000000" pitchFamily="2" charset="2"/>
            </a:endParaRPr>
          </a:p>
          <a:p>
            <a:pPr marL="717750" lvl="2" indent="-285750">
              <a:buFont typeface="Wingdings" panose="05000000000000000000" pitchFamily="2" charset="2"/>
              <a:buChar char="q"/>
            </a:pPr>
            <a:r>
              <a:rPr lang="en-US" b="1" dirty="0">
                <a:latin typeface="+mj-lt"/>
                <a:sym typeface="Wingdings" panose="05000000000000000000" pitchFamily="2" charset="2"/>
              </a:rPr>
              <a:t>Quick Quote</a:t>
            </a:r>
            <a:r>
              <a:rPr lang="en-US" dirty="0">
                <a:latin typeface="+mj-lt"/>
                <a:sym typeface="Wingdings" panose="05000000000000000000" pitchFamily="2" charset="2"/>
              </a:rPr>
              <a:t>: </a:t>
            </a:r>
            <a:r>
              <a:rPr lang="en-US" sz="1400" dirty="0">
                <a:latin typeface="+mj-lt"/>
                <a:sym typeface="Wingdings" panose="05000000000000000000" pitchFamily="2" charset="2"/>
              </a:rPr>
              <a:t>Complete Sales Quote for Outboard Repower. (engine, C&amp;R, Labor). </a:t>
            </a:r>
          </a:p>
          <a:p>
            <a:pPr marL="933750" lvl="3" indent="-285750">
              <a:buFont typeface="Times New Roman" panose="02020603050405020304" pitchFamily="18" charset="0"/>
              <a:buChar char="⁃"/>
            </a:pPr>
            <a:r>
              <a:rPr lang="en-US" sz="1400" dirty="0">
                <a:latin typeface="+mj-lt"/>
                <a:sym typeface="Wingdings" panose="05000000000000000000" pitchFamily="2" charset="2"/>
              </a:rPr>
              <a:t>Pilot 175-425 Single Engine Application</a:t>
            </a:r>
          </a:p>
          <a:p>
            <a:pPr marL="933750" lvl="3" indent="-285750">
              <a:buFont typeface="Times New Roman" panose="02020603050405020304" pitchFamily="18" charset="0"/>
              <a:buChar char="⁃"/>
            </a:pPr>
            <a:r>
              <a:rPr lang="en-US" sz="1400" dirty="0">
                <a:latin typeface="+mj-lt"/>
                <a:sym typeface="Wingdings" panose="05000000000000000000" pitchFamily="2" charset="2"/>
              </a:rPr>
              <a:t>No Add cart</a:t>
            </a:r>
            <a:endParaRPr lang="en-US" sz="1400" dirty="0">
              <a:latin typeface="+mj-lt"/>
            </a:endParaRPr>
          </a:p>
          <a:p>
            <a:endParaRPr lang="en-US" dirty="0"/>
          </a:p>
        </p:txBody>
      </p:sp>
      <p:pic>
        <p:nvPicPr>
          <p:cNvPr id="6" name="Picture 5">
            <a:extLst>
              <a:ext uri="{FF2B5EF4-FFF2-40B4-BE49-F238E27FC236}">
                <a16:creationId xmlns:a16="http://schemas.microsoft.com/office/drawing/2014/main" id="{6DFFBE75-3D49-9A2F-8319-3F0B30B0952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92176" y="1119759"/>
            <a:ext cx="6538119" cy="2849854"/>
          </a:xfrm>
          <a:prstGeom prst="rect">
            <a:avLst/>
          </a:prstGeom>
        </p:spPr>
      </p:pic>
      <p:sp>
        <p:nvSpPr>
          <p:cNvPr id="7" name="Rectangle: Rounded Corners 6">
            <a:extLst>
              <a:ext uri="{FF2B5EF4-FFF2-40B4-BE49-F238E27FC236}">
                <a16:creationId xmlns:a16="http://schemas.microsoft.com/office/drawing/2014/main" id="{20D55BB3-384C-430E-B15F-7042E9620675}"/>
              </a:ext>
            </a:extLst>
          </p:cNvPr>
          <p:cNvSpPr/>
          <p:nvPr/>
        </p:nvSpPr>
        <p:spPr>
          <a:xfrm>
            <a:off x="6096000" y="1680860"/>
            <a:ext cx="853440" cy="236387"/>
          </a:xfrm>
          <a:prstGeom prst="roundRect">
            <a:avLst>
              <a:gd name="adj" fmla="val 2531"/>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BD5CE5A-2DD0-5CF5-1E8F-07485AC229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32231" y="4490273"/>
            <a:ext cx="7226381" cy="1964033"/>
          </a:xfrm>
          <a:prstGeom prst="rect">
            <a:avLst/>
          </a:prstGeom>
        </p:spPr>
      </p:pic>
      <p:pic>
        <p:nvPicPr>
          <p:cNvPr id="12" name="Graphic 11" descr="Cursor with solid fill">
            <a:extLst>
              <a:ext uri="{FF2B5EF4-FFF2-40B4-BE49-F238E27FC236}">
                <a16:creationId xmlns:a16="http://schemas.microsoft.com/office/drawing/2014/main" id="{9F4ABC66-89C4-2436-5B87-E1E62E4EF8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09119" y="2354007"/>
            <a:ext cx="502599" cy="502599"/>
          </a:xfrm>
          <a:prstGeom prst="rect">
            <a:avLst/>
          </a:prstGeom>
        </p:spPr>
      </p:pic>
      <p:sp>
        <p:nvSpPr>
          <p:cNvPr id="13" name="Rectangle: Rounded Corners 12">
            <a:extLst>
              <a:ext uri="{FF2B5EF4-FFF2-40B4-BE49-F238E27FC236}">
                <a16:creationId xmlns:a16="http://schemas.microsoft.com/office/drawing/2014/main" id="{D6016D83-2A49-00ED-6621-4FC98AFDFE61}"/>
              </a:ext>
            </a:extLst>
          </p:cNvPr>
          <p:cNvSpPr/>
          <p:nvPr/>
        </p:nvSpPr>
        <p:spPr>
          <a:xfrm>
            <a:off x="9753599" y="5702381"/>
            <a:ext cx="1039907" cy="208669"/>
          </a:xfrm>
          <a:prstGeom prst="roundRect">
            <a:avLst>
              <a:gd name="adj" fmla="val 2531"/>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94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13"/>
                                        </p:tgtEl>
                                        <p:attrNameLst>
                                          <p:attrName>r</p:attrName>
                                        </p:attrNameLst>
                                      </p:cBhvr>
                                    </p:animRot>
                                    <p:animRot by="-240000">
                                      <p:cBhvr>
                                        <p:cTn id="15" dur="200" fill="hold">
                                          <p:stCondLst>
                                            <p:cond delay="200"/>
                                          </p:stCondLst>
                                        </p:cTn>
                                        <p:tgtEl>
                                          <p:spTgt spid="13"/>
                                        </p:tgtEl>
                                        <p:attrNameLst>
                                          <p:attrName>r</p:attrName>
                                        </p:attrNameLst>
                                      </p:cBhvr>
                                    </p:animRot>
                                    <p:animRot by="240000">
                                      <p:cBhvr>
                                        <p:cTn id="16" dur="200" fill="hold">
                                          <p:stCondLst>
                                            <p:cond delay="400"/>
                                          </p:stCondLst>
                                        </p:cTn>
                                        <p:tgtEl>
                                          <p:spTgt spid="13"/>
                                        </p:tgtEl>
                                        <p:attrNameLst>
                                          <p:attrName>r</p:attrName>
                                        </p:attrNameLst>
                                      </p:cBhvr>
                                    </p:animRot>
                                    <p:animRot by="-240000">
                                      <p:cBhvr>
                                        <p:cTn id="17" dur="200" fill="hold">
                                          <p:stCondLst>
                                            <p:cond delay="600"/>
                                          </p:stCondLst>
                                        </p:cTn>
                                        <p:tgtEl>
                                          <p:spTgt spid="13"/>
                                        </p:tgtEl>
                                        <p:attrNameLst>
                                          <p:attrName>r</p:attrName>
                                        </p:attrNameLst>
                                      </p:cBhvr>
                                    </p:animRot>
                                    <p:animRot by="120000">
                                      <p:cBhvr>
                                        <p:cTn id="18"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387B5B3-2CDE-CFF2-E8D1-A925F86C3AFC}"/>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8F1019F3-794D-B0CE-3192-6BF34B90CFDF}"/>
              </a:ext>
            </a:extLst>
          </p:cNvPr>
          <p:cNvSpPr>
            <a:spLocks noGrp="1"/>
          </p:cNvSpPr>
          <p:nvPr>
            <p:ph type="title"/>
          </p:nvPr>
        </p:nvSpPr>
        <p:spPr/>
        <p:txBody>
          <a:bodyPr/>
          <a:lstStyle/>
          <a:p>
            <a:r>
              <a:rPr lang="en-US" dirty="0"/>
              <a:t>Configuration Tab</a:t>
            </a:r>
          </a:p>
        </p:txBody>
      </p:sp>
      <p:pic>
        <p:nvPicPr>
          <p:cNvPr id="3" name="Picture 2">
            <a:extLst>
              <a:ext uri="{FF2B5EF4-FFF2-40B4-BE49-F238E27FC236}">
                <a16:creationId xmlns:a16="http://schemas.microsoft.com/office/drawing/2014/main" id="{01D6E79C-A44D-BA2A-FD07-ACCF80D144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7488" y="2721386"/>
            <a:ext cx="10772775" cy="2436631"/>
          </a:xfrm>
          <a:prstGeom prst="rect">
            <a:avLst/>
          </a:prstGeom>
        </p:spPr>
      </p:pic>
      <p:sp>
        <p:nvSpPr>
          <p:cNvPr id="4" name="Content Placeholder 9">
            <a:extLst>
              <a:ext uri="{FF2B5EF4-FFF2-40B4-BE49-F238E27FC236}">
                <a16:creationId xmlns:a16="http://schemas.microsoft.com/office/drawing/2014/main" id="{AB07D758-C156-8AD2-C356-9BC8BF50993C}"/>
              </a:ext>
            </a:extLst>
          </p:cNvPr>
          <p:cNvSpPr txBox="1">
            <a:spLocks/>
          </p:cNvSpPr>
          <p:nvPr/>
        </p:nvSpPr>
        <p:spPr>
          <a:xfrm>
            <a:off x="219076" y="1203660"/>
            <a:ext cx="11537949" cy="1995895"/>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t>1) Begin by selecting the </a:t>
            </a:r>
            <a:r>
              <a:rPr lang="en-US" dirty="0"/>
              <a:t>Boat type </a:t>
            </a:r>
            <a:r>
              <a:rPr lang="en-US" b="0" dirty="0"/>
              <a:t>and </a:t>
            </a:r>
            <a:r>
              <a:rPr lang="en-US" dirty="0"/>
              <a:t>existing engine make </a:t>
            </a:r>
            <a:r>
              <a:rPr lang="en-US" b="0" dirty="0"/>
              <a:t>to help define controls and rigging packages that have been created to suite a typical application and what is required</a:t>
            </a:r>
          </a:p>
          <a:p>
            <a:endParaRPr lang="en-US" b="0" dirty="0"/>
          </a:p>
          <a:p>
            <a:r>
              <a:rPr lang="en-US" b="0" dirty="0"/>
              <a:t>      Click on icons for additional refence aides, links.</a:t>
            </a:r>
          </a:p>
        </p:txBody>
      </p:sp>
      <p:sp>
        <p:nvSpPr>
          <p:cNvPr id="5" name="Flowchart: Connector 4">
            <a:extLst>
              <a:ext uri="{FF2B5EF4-FFF2-40B4-BE49-F238E27FC236}">
                <a16:creationId xmlns:a16="http://schemas.microsoft.com/office/drawing/2014/main" id="{EE3625AC-1C09-3596-ECCB-13CF55DFABA0}"/>
              </a:ext>
            </a:extLst>
          </p:cNvPr>
          <p:cNvSpPr/>
          <p:nvPr/>
        </p:nvSpPr>
        <p:spPr>
          <a:xfrm>
            <a:off x="219076" y="2090822"/>
            <a:ext cx="274320" cy="272370"/>
          </a:xfrm>
          <a:prstGeom prst="flowChartConnector">
            <a:avLst/>
          </a:prstGeom>
          <a:solidFill>
            <a:schemeClr val="accent6">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a:t>
            </a:r>
          </a:p>
        </p:txBody>
      </p:sp>
      <p:sp>
        <p:nvSpPr>
          <p:cNvPr id="6" name="Rectangle: Diagonal Corners Snipped 5">
            <a:extLst>
              <a:ext uri="{FF2B5EF4-FFF2-40B4-BE49-F238E27FC236}">
                <a16:creationId xmlns:a16="http://schemas.microsoft.com/office/drawing/2014/main" id="{57DF4CDB-28E5-4811-7C49-B77EDA190648}"/>
              </a:ext>
            </a:extLst>
          </p:cNvPr>
          <p:cNvSpPr/>
          <p:nvPr/>
        </p:nvSpPr>
        <p:spPr>
          <a:xfrm>
            <a:off x="350521" y="3124200"/>
            <a:ext cx="1501139" cy="304800"/>
          </a:xfrm>
          <a:prstGeom prst="snip2Diag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377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8B39F-EC4C-AD33-0B8B-C3E278D3075E}"/>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512828AD-74E7-BE7B-E84A-2A536E525944}"/>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A3ACD1A0-37F2-AC4B-79D8-C2B904A521F9}"/>
              </a:ext>
            </a:extLst>
          </p:cNvPr>
          <p:cNvSpPr>
            <a:spLocks noGrp="1"/>
          </p:cNvSpPr>
          <p:nvPr>
            <p:ph type="title"/>
          </p:nvPr>
        </p:nvSpPr>
        <p:spPr/>
        <p:txBody>
          <a:bodyPr/>
          <a:lstStyle/>
          <a:p>
            <a:r>
              <a:rPr lang="en-US" dirty="0"/>
              <a:t>Configuration Tab</a:t>
            </a:r>
          </a:p>
        </p:txBody>
      </p:sp>
      <p:sp>
        <p:nvSpPr>
          <p:cNvPr id="4" name="Content Placeholder 9">
            <a:extLst>
              <a:ext uri="{FF2B5EF4-FFF2-40B4-BE49-F238E27FC236}">
                <a16:creationId xmlns:a16="http://schemas.microsoft.com/office/drawing/2014/main" id="{3CD5A4B4-4E72-ED03-C75E-02C7380BF7F4}"/>
              </a:ext>
            </a:extLst>
          </p:cNvPr>
          <p:cNvSpPr txBox="1">
            <a:spLocks/>
          </p:cNvSpPr>
          <p:nvPr/>
        </p:nvSpPr>
        <p:spPr>
          <a:xfrm>
            <a:off x="6096000" y="1203660"/>
            <a:ext cx="5876924" cy="3607635"/>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Mercury Engine Selection</a:t>
            </a:r>
            <a:endParaRPr lang="en-US" b="0" dirty="0"/>
          </a:p>
          <a:p>
            <a:pPr marL="285750" indent="-285750">
              <a:buFont typeface="Wingdings" panose="05000000000000000000" pitchFamily="2" charset="2"/>
              <a:buChar char="§"/>
            </a:pPr>
            <a:r>
              <a:rPr lang="en-US" b="0" dirty="0"/>
              <a:t>Proceeding with fields top to bottom will filter subsequent options based on the available models</a:t>
            </a:r>
          </a:p>
          <a:p>
            <a:pPr marL="285750" indent="-285750">
              <a:buFont typeface="Wingdings" panose="05000000000000000000" pitchFamily="2" charset="2"/>
              <a:buChar char="§"/>
            </a:pPr>
            <a:r>
              <a:rPr lang="en-US" b="0" dirty="0"/>
              <a:t>In some cases options may exist while in other scenarios a selection will have already been made: </a:t>
            </a:r>
          </a:p>
          <a:p>
            <a:pPr marL="501750" lvl="1" indent="-285750">
              <a:buFont typeface="Wingdings" panose="05000000000000000000" pitchFamily="2" charset="2"/>
              <a:buChar char="§"/>
            </a:pPr>
            <a:r>
              <a:rPr lang="en-US" sz="1400" b="0" i="1" dirty="0">
                <a:latin typeface="+mj-lt"/>
              </a:rPr>
              <a:t>E.g.</a:t>
            </a:r>
            <a:r>
              <a:rPr lang="en-US" sz="1400" b="0" dirty="0">
                <a:latin typeface="+mj-lt"/>
              </a:rPr>
              <a:t> If </a:t>
            </a:r>
            <a:r>
              <a:rPr lang="en-US" sz="1400" dirty="0">
                <a:latin typeface="+mj-lt"/>
              </a:rPr>
              <a:t>Verado</a:t>
            </a:r>
            <a:r>
              <a:rPr lang="en-US" sz="1400" b="0" dirty="0">
                <a:latin typeface="+mj-lt"/>
              </a:rPr>
              <a:t> Sub Brand is selected only Digital Throttle and Shift (DTS) models are available</a:t>
            </a:r>
          </a:p>
          <a:p>
            <a:pPr marL="501750" lvl="1" indent="-285750">
              <a:buFont typeface="Wingdings" panose="05000000000000000000" pitchFamily="2" charset="2"/>
              <a:buChar char="§"/>
            </a:pPr>
            <a:endParaRPr lang="en-US" sz="1400" b="0" dirty="0">
              <a:latin typeface="+mj-lt"/>
            </a:endParaRPr>
          </a:p>
          <a:p>
            <a:r>
              <a:rPr lang="en-US" b="0" dirty="0"/>
              <a:t>All fields must be selected </a:t>
            </a:r>
          </a:p>
          <a:p>
            <a:pPr marL="285750" indent="-285750">
              <a:buFont typeface="Wingdings" panose="05000000000000000000" pitchFamily="2" charset="2"/>
              <a:buChar char="§"/>
            </a:pPr>
            <a:r>
              <a:rPr lang="en-US" sz="1400" b="0" i="1" dirty="0">
                <a:latin typeface="+mj-lt"/>
              </a:rPr>
              <a:t>You may revise selections     alert icon will identify where selections are invalid with updated engine choice requiring changes</a:t>
            </a:r>
            <a:endParaRPr lang="en-US" b="0" dirty="0"/>
          </a:p>
          <a:p>
            <a:pPr marL="285750" indent="-285750">
              <a:buFont typeface="Arial" panose="020B0604020202020204" pitchFamily="34" charset="0"/>
              <a:buChar char="•"/>
            </a:pPr>
            <a:endParaRPr lang="en-US" b="0" dirty="0"/>
          </a:p>
          <a:p>
            <a:r>
              <a:rPr lang="en-US" b="0" dirty="0"/>
              <a:t>      </a:t>
            </a:r>
            <a:r>
              <a:rPr lang="en-US" sz="1200" b="0" dirty="0"/>
              <a:t>Where available the option to upgrade to white is consistent between Cold, Warm and Pearl Fusion white. For quote pricing </a:t>
            </a:r>
            <a:r>
              <a:rPr lang="en-US" sz="1200" b="0" i="1" dirty="0"/>
              <a:t>cold white </a:t>
            </a:r>
            <a:r>
              <a:rPr lang="en-US" sz="1200" b="0" dirty="0"/>
              <a:t>engines are selected. The 3 colors allow for cowling to be complementary to existing boat / gelcoat shade</a:t>
            </a:r>
            <a:endParaRPr lang="en-US" sz="1400" b="0" dirty="0"/>
          </a:p>
          <a:p>
            <a:r>
              <a:rPr lang="en-US" b="0" dirty="0"/>
              <a:t>    </a:t>
            </a:r>
          </a:p>
        </p:txBody>
      </p:sp>
      <p:sp>
        <p:nvSpPr>
          <p:cNvPr id="5" name="Flowchart: Connector 4">
            <a:extLst>
              <a:ext uri="{FF2B5EF4-FFF2-40B4-BE49-F238E27FC236}">
                <a16:creationId xmlns:a16="http://schemas.microsoft.com/office/drawing/2014/main" id="{13CE0BB3-B12D-2A17-0406-061BD72DE82E}"/>
              </a:ext>
            </a:extLst>
          </p:cNvPr>
          <p:cNvSpPr/>
          <p:nvPr/>
        </p:nvSpPr>
        <p:spPr>
          <a:xfrm>
            <a:off x="6105625" y="4574146"/>
            <a:ext cx="274320" cy="272370"/>
          </a:xfrm>
          <a:prstGeom prst="flowChartConnector">
            <a:avLst/>
          </a:prstGeom>
          <a:solidFill>
            <a:schemeClr val="accent6">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a:t>
            </a:r>
          </a:p>
        </p:txBody>
      </p:sp>
      <p:pic>
        <p:nvPicPr>
          <p:cNvPr id="6" name="Picture 5">
            <a:extLst>
              <a:ext uri="{FF2B5EF4-FFF2-40B4-BE49-F238E27FC236}">
                <a16:creationId xmlns:a16="http://schemas.microsoft.com/office/drawing/2014/main" id="{0F62AA4D-8700-DAF4-A45C-43E63E9DAB31}"/>
              </a:ext>
            </a:extLst>
          </p:cNvPr>
          <p:cNvPicPr>
            <a:picLocks noChangeAspect="1"/>
          </p:cNvPicPr>
          <p:nvPr/>
        </p:nvPicPr>
        <p:blipFill>
          <a:blip r:embed="rId2"/>
          <a:stretch>
            <a:fillRect/>
          </a:stretch>
        </p:blipFill>
        <p:spPr>
          <a:xfrm>
            <a:off x="219076" y="1203660"/>
            <a:ext cx="5661025" cy="5478100"/>
          </a:xfrm>
          <a:prstGeom prst="rect">
            <a:avLst/>
          </a:prstGeom>
        </p:spPr>
      </p:pic>
      <p:sp>
        <p:nvSpPr>
          <p:cNvPr id="7" name="Flowchart: Connector 6">
            <a:extLst>
              <a:ext uri="{FF2B5EF4-FFF2-40B4-BE49-F238E27FC236}">
                <a16:creationId xmlns:a16="http://schemas.microsoft.com/office/drawing/2014/main" id="{14B18148-094D-F5B1-AC10-3C5E4E8163D6}"/>
              </a:ext>
            </a:extLst>
          </p:cNvPr>
          <p:cNvSpPr/>
          <p:nvPr/>
        </p:nvSpPr>
        <p:spPr>
          <a:xfrm>
            <a:off x="8466382" y="3819449"/>
            <a:ext cx="182880" cy="18288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mj-lt"/>
              </a:rPr>
              <a:t>!</a:t>
            </a:r>
          </a:p>
        </p:txBody>
      </p:sp>
      <p:cxnSp>
        <p:nvCxnSpPr>
          <p:cNvPr id="12" name="Connector: Elbow 11">
            <a:extLst>
              <a:ext uri="{FF2B5EF4-FFF2-40B4-BE49-F238E27FC236}">
                <a16:creationId xmlns:a16="http://schemas.microsoft.com/office/drawing/2014/main" id="{9EE30375-7E2D-DCB0-655F-99CC1E4D0DDF}"/>
              </a:ext>
            </a:extLst>
          </p:cNvPr>
          <p:cNvCxnSpPr>
            <a:cxnSpLocks/>
            <a:stCxn id="5" idx="2"/>
          </p:cNvCxnSpPr>
          <p:nvPr/>
        </p:nvCxnSpPr>
        <p:spPr>
          <a:xfrm rot="10800000" flipV="1">
            <a:off x="1552575" y="4710331"/>
            <a:ext cx="4553050" cy="647398"/>
          </a:xfrm>
          <a:prstGeom prst="bentConnector3">
            <a:avLst>
              <a:gd name="adj1" fmla="val 50000"/>
            </a:avLst>
          </a:prstGeom>
          <a:ln w="28575">
            <a:solidFill>
              <a:srgbClr val="04E25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612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4CE52-96A7-99E2-F7F4-CF7E3F85CCF0}"/>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1E79F6C6-1EE6-BF42-27FE-75ACB23863F1}"/>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56B75E93-D682-D84C-081A-35BF3793663C}"/>
              </a:ext>
            </a:extLst>
          </p:cNvPr>
          <p:cNvSpPr>
            <a:spLocks noGrp="1"/>
          </p:cNvSpPr>
          <p:nvPr>
            <p:ph type="title"/>
          </p:nvPr>
        </p:nvSpPr>
        <p:spPr/>
        <p:txBody>
          <a:bodyPr/>
          <a:lstStyle/>
          <a:p>
            <a:r>
              <a:rPr lang="en-US" dirty="0"/>
              <a:t>Configuration Tab</a:t>
            </a:r>
          </a:p>
        </p:txBody>
      </p:sp>
      <p:sp>
        <p:nvSpPr>
          <p:cNvPr id="4" name="Content Placeholder 9">
            <a:extLst>
              <a:ext uri="{FF2B5EF4-FFF2-40B4-BE49-F238E27FC236}">
                <a16:creationId xmlns:a16="http://schemas.microsoft.com/office/drawing/2014/main" id="{C5FB9252-D0DE-090E-305B-9C0BDA064935}"/>
              </a:ext>
            </a:extLst>
          </p:cNvPr>
          <p:cNvSpPr txBox="1">
            <a:spLocks/>
          </p:cNvSpPr>
          <p:nvPr/>
        </p:nvSpPr>
        <p:spPr>
          <a:xfrm>
            <a:off x="219076" y="1199474"/>
            <a:ext cx="10582274" cy="1732677"/>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Mercury Engine Selection</a:t>
            </a:r>
          </a:p>
          <a:p>
            <a:pPr marL="285750" indent="-285750">
              <a:buFont typeface="Wingdings" panose="05000000000000000000" pitchFamily="2" charset="2"/>
              <a:buChar char="§"/>
            </a:pPr>
            <a:r>
              <a:rPr lang="en-US" b="0" dirty="0"/>
              <a:t>Once all engine fields have been made, you’ll see $ value populate the bill of material window that can be expanded on the right-side pane. </a:t>
            </a:r>
          </a:p>
          <a:p>
            <a:pPr marL="501750" lvl="1" indent="-285750">
              <a:buFont typeface="Arial" panose="020B0604020202020204" pitchFamily="34" charset="0"/>
              <a:buChar char="□"/>
            </a:pPr>
            <a:r>
              <a:rPr lang="en-US" b="1" dirty="0">
                <a:latin typeface="+mj-lt"/>
              </a:rPr>
              <a:t>Dealer Base Prices </a:t>
            </a:r>
            <a:r>
              <a:rPr lang="en-US" b="0" dirty="0">
                <a:latin typeface="+mj-lt"/>
              </a:rPr>
              <a:t>will display. At this stage, no discounts are being applied</a:t>
            </a:r>
          </a:p>
        </p:txBody>
      </p:sp>
      <p:sp>
        <p:nvSpPr>
          <p:cNvPr id="5" name="Flowchart: Connector 4">
            <a:extLst>
              <a:ext uri="{FF2B5EF4-FFF2-40B4-BE49-F238E27FC236}">
                <a16:creationId xmlns:a16="http://schemas.microsoft.com/office/drawing/2014/main" id="{4F4BE6EA-E063-3F54-1830-3570EC7511A4}"/>
              </a:ext>
            </a:extLst>
          </p:cNvPr>
          <p:cNvSpPr/>
          <p:nvPr/>
        </p:nvSpPr>
        <p:spPr>
          <a:xfrm>
            <a:off x="6034868" y="4044499"/>
            <a:ext cx="274320" cy="272370"/>
          </a:xfrm>
          <a:prstGeom prst="flowChartConnector">
            <a:avLst/>
          </a:prstGeom>
          <a:solidFill>
            <a:schemeClr val="accent6">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a:t>
            </a:r>
          </a:p>
        </p:txBody>
      </p:sp>
      <p:pic>
        <p:nvPicPr>
          <p:cNvPr id="3" name="Picture 2">
            <a:extLst>
              <a:ext uri="{FF2B5EF4-FFF2-40B4-BE49-F238E27FC236}">
                <a16:creationId xmlns:a16="http://schemas.microsoft.com/office/drawing/2014/main" id="{50AC7B72-B796-A399-8D8D-326730A98F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9076" y="2494136"/>
            <a:ext cx="11454350" cy="3576464"/>
          </a:xfrm>
          <a:prstGeom prst="rect">
            <a:avLst/>
          </a:prstGeom>
        </p:spPr>
      </p:pic>
      <p:sp>
        <p:nvSpPr>
          <p:cNvPr id="2" name="Rectangle: Rounded Corners 1">
            <a:extLst>
              <a:ext uri="{FF2B5EF4-FFF2-40B4-BE49-F238E27FC236}">
                <a16:creationId xmlns:a16="http://schemas.microsoft.com/office/drawing/2014/main" id="{992AC9CD-E720-EF27-E569-46F26275B499}"/>
              </a:ext>
            </a:extLst>
          </p:cNvPr>
          <p:cNvSpPr/>
          <p:nvPr/>
        </p:nvSpPr>
        <p:spPr>
          <a:xfrm>
            <a:off x="1219200" y="2528888"/>
            <a:ext cx="952500" cy="303212"/>
          </a:xfrm>
          <a:prstGeom prst="roundRect">
            <a:avLst>
              <a:gd name="adj" fmla="val 2531"/>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Cursor with solid fill">
            <a:extLst>
              <a:ext uri="{FF2B5EF4-FFF2-40B4-BE49-F238E27FC236}">
                <a16:creationId xmlns:a16="http://schemas.microsoft.com/office/drawing/2014/main" id="{5B0CD143-4FE4-8B0C-7D8C-616514ABB6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20400" y="2615552"/>
            <a:ext cx="502599" cy="502599"/>
          </a:xfrm>
          <a:prstGeom prst="rect">
            <a:avLst/>
          </a:prstGeom>
        </p:spPr>
      </p:pic>
      <p:sp>
        <p:nvSpPr>
          <p:cNvPr id="9" name="Rectangle 8">
            <a:extLst>
              <a:ext uri="{FF2B5EF4-FFF2-40B4-BE49-F238E27FC236}">
                <a16:creationId xmlns:a16="http://schemas.microsoft.com/office/drawing/2014/main" id="{47BF4186-5F5D-66AA-599A-734C643E0EC2}"/>
              </a:ext>
            </a:extLst>
          </p:cNvPr>
          <p:cNvSpPr/>
          <p:nvPr/>
        </p:nvSpPr>
        <p:spPr>
          <a:xfrm>
            <a:off x="342901" y="3289377"/>
            <a:ext cx="1352549" cy="3700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FB647579-CB03-CDB4-2459-967BB060511F}"/>
              </a:ext>
            </a:extLst>
          </p:cNvPr>
          <p:cNvSpPr txBox="1"/>
          <p:nvPr/>
        </p:nvSpPr>
        <p:spPr>
          <a:xfrm>
            <a:off x="7934324" y="4843797"/>
            <a:ext cx="4038600" cy="1846659"/>
          </a:xfrm>
          <a:prstGeom prst="rect">
            <a:avLst/>
          </a:prstGeom>
          <a:solidFill>
            <a:schemeClr val="bg1">
              <a:lumMod val="95000"/>
            </a:schemeClr>
          </a:solidFill>
        </p:spPr>
        <p:txBody>
          <a:bodyPr wrap="square">
            <a:spAutoFit/>
          </a:bodyPr>
          <a:lstStyle/>
          <a:p>
            <a:r>
              <a:rPr lang="en-US" sz="1400" b="0" dirty="0">
                <a:latin typeface="Arial" panose="020B0604020202020204" pitchFamily="34" charset="0"/>
                <a:cs typeface="Arial" panose="020B0604020202020204" pitchFamily="34" charset="0"/>
                <a:sym typeface="Wingdings" panose="05000000000000000000" pitchFamily="2" charset="2"/>
              </a:rPr>
              <a:t>Stainless Steel Propeller and hub kit included with engine selection</a:t>
            </a:r>
            <a:endParaRPr lang="en-US" sz="1400" dirty="0">
              <a:latin typeface="Arial" panose="020B0604020202020204" pitchFamily="34" charset="0"/>
              <a:cs typeface="Arial" panose="020B0604020202020204" pitchFamily="34" charset="0"/>
              <a:sym typeface="Wingdings" panose="05000000000000000000" pitchFamily="2" charset="2"/>
            </a:endParaRPr>
          </a:p>
          <a:p>
            <a:endParaRPr lang="en-US" sz="1600" dirty="0">
              <a:latin typeface="Arial" panose="020B0604020202020204" pitchFamily="34" charset="0"/>
              <a:cs typeface="Arial" panose="020B0604020202020204" pitchFamily="34" charset="0"/>
              <a:sym typeface="Wingdings" panose="05000000000000000000" pitchFamily="2" charset="2"/>
            </a:endParaRPr>
          </a:p>
          <a:p>
            <a:r>
              <a:rPr lang="en-US" sz="1400" dirty="0">
                <a:latin typeface="Arial" panose="020B0604020202020204" pitchFamily="34" charset="0"/>
                <a:cs typeface="Arial" panose="020B0604020202020204" pitchFamily="34" charset="0"/>
                <a:sym typeface="Wingdings" panose="05000000000000000000" pitchFamily="2" charset="2"/>
              </a:rPr>
              <a:t>Unless repowering with the same engine a new prop is recommended with repower. Prop selector or the demo prop program can assist with dialing in the exact right prop when the deal is closed and parts are ready to be ordered</a:t>
            </a:r>
            <a:endParaRPr lang="en-US" sz="1400" dirty="0"/>
          </a:p>
        </p:txBody>
      </p:sp>
      <p:cxnSp>
        <p:nvCxnSpPr>
          <p:cNvPr id="14" name="Connector: Elbow 13">
            <a:extLst>
              <a:ext uri="{FF2B5EF4-FFF2-40B4-BE49-F238E27FC236}">
                <a16:creationId xmlns:a16="http://schemas.microsoft.com/office/drawing/2014/main" id="{F4DB2E52-7C02-C5AC-59B7-7387A8A0A577}"/>
              </a:ext>
            </a:extLst>
          </p:cNvPr>
          <p:cNvCxnSpPr>
            <a:cxnSpLocks/>
            <a:stCxn id="12" idx="1"/>
          </p:cNvCxnSpPr>
          <p:nvPr/>
        </p:nvCxnSpPr>
        <p:spPr>
          <a:xfrm rot="10800000" flipH="1">
            <a:off x="7934324" y="4419621"/>
            <a:ext cx="276226" cy="1347507"/>
          </a:xfrm>
          <a:prstGeom prst="bentConnector4">
            <a:avLst>
              <a:gd name="adj1" fmla="val -82758"/>
              <a:gd name="adj2" fmla="val 8426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56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250"/>
                                        <p:tgtEl>
                                          <p:spTgt spid="14"/>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4FC98-FE8F-07E5-E20B-138A4093E55E}"/>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60F7041D-8C9E-230E-600E-38BC3C2F9464}"/>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3EDB53CE-7C22-5C54-30E6-4D7E3D9208DD}"/>
              </a:ext>
            </a:extLst>
          </p:cNvPr>
          <p:cNvSpPr>
            <a:spLocks noGrp="1"/>
          </p:cNvSpPr>
          <p:nvPr>
            <p:ph type="title"/>
          </p:nvPr>
        </p:nvSpPr>
        <p:spPr/>
        <p:txBody>
          <a:bodyPr/>
          <a:lstStyle/>
          <a:p>
            <a:r>
              <a:rPr lang="en-US" dirty="0"/>
              <a:t>Configuration Tab</a:t>
            </a:r>
          </a:p>
        </p:txBody>
      </p:sp>
      <p:sp>
        <p:nvSpPr>
          <p:cNvPr id="4" name="Content Placeholder 9">
            <a:extLst>
              <a:ext uri="{FF2B5EF4-FFF2-40B4-BE49-F238E27FC236}">
                <a16:creationId xmlns:a16="http://schemas.microsoft.com/office/drawing/2014/main" id="{4BE40001-0BF6-11F4-4E72-9AA256654F9E}"/>
              </a:ext>
            </a:extLst>
          </p:cNvPr>
          <p:cNvSpPr txBox="1">
            <a:spLocks/>
          </p:cNvSpPr>
          <p:nvPr/>
        </p:nvSpPr>
        <p:spPr>
          <a:xfrm>
            <a:off x="219077" y="1569602"/>
            <a:ext cx="3749040" cy="1732677"/>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b="0" dirty="0"/>
              <a:t>All the necessary helm and rigging hardware is packaged together. </a:t>
            </a:r>
            <a:r>
              <a:rPr lang="en-US" b="0" i="1" dirty="0"/>
              <a:t>Includes helm controls, key switches, and required harnesses, cables, junction boxes, etc..</a:t>
            </a:r>
          </a:p>
          <a:p>
            <a:pPr marL="285750" indent="-285750">
              <a:buFont typeface="Wingdings" panose="05000000000000000000" pitchFamily="2" charset="2"/>
              <a:buChar char="§"/>
            </a:pPr>
            <a:endParaRPr lang="en-US" b="0" dirty="0"/>
          </a:p>
          <a:p>
            <a:pPr marL="285750" indent="-285750">
              <a:buFont typeface="Wingdings" panose="05000000000000000000" pitchFamily="2" charset="2"/>
              <a:buChar char="§"/>
            </a:pPr>
            <a:r>
              <a:rPr lang="en-US" sz="1400" b="0" dirty="0"/>
              <a:t>Options available will mirror Mechanical or DTS engine selection. </a:t>
            </a:r>
          </a:p>
          <a:p>
            <a:pPr marL="501750" lvl="1" indent="-285750">
              <a:buFont typeface="Times New Roman" panose="02020603050405020304" pitchFamily="18" charset="0"/>
              <a:buChar char="⁃"/>
            </a:pPr>
            <a:r>
              <a:rPr lang="en-US" sz="1200" b="0" dirty="0">
                <a:latin typeface="+mj-lt"/>
              </a:rPr>
              <a:t>Console mount for center console boat, panel mount for freshwater fishing boat</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p:txBody>
      </p:sp>
      <p:sp>
        <p:nvSpPr>
          <p:cNvPr id="7" name="Content Placeholder 9">
            <a:extLst>
              <a:ext uri="{FF2B5EF4-FFF2-40B4-BE49-F238E27FC236}">
                <a16:creationId xmlns:a16="http://schemas.microsoft.com/office/drawing/2014/main" id="{50897AE9-93BC-30D0-F57F-B06295F569DF}"/>
              </a:ext>
            </a:extLst>
          </p:cNvPr>
          <p:cNvSpPr txBox="1">
            <a:spLocks/>
          </p:cNvSpPr>
          <p:nvPr/>
        </p:nvSpPr>
        <p:spPr>
          <a:xfrm>
            <a:off x="4086226" y="1570661"/>
            <a:ext cx="3749040" cy="1589079"/>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b="0" dirty="0"/>
              <a:t>Hydraulic Power Steering or Electric Steering packages from Mercury are Options</a:t>
            </a:r>
          </a:p>
          <a:p>
            <a:pPr marL="285750" indent="-285750">
              <a:buFont typeface="Wingdings" panose="05000000000000000000" pitchFamily="2" charset="2"/>
              <a:buChar char="§"/>
            </a:pPr>
            <a:r>
              <a:rPr lang="en-US" sz="1400" b="0" i="1" dirty="0"/>
              <a:t>“No, Keep current steering”</a:t>
            </a:r>
            <a:r>
              <a:rPr lang="en-US" sz="1400" b="0" dirty="0"/>
              <a:t> option is available if re-using existing steering system </a:t>
            </a:r>
            <a:r>
              <a:rPr lang="en-US" sz="1400" b="0" i="1" dirty="0">
                <a:solidFill>
                  <a:schemeClr val="tx1">
                    <a:lumMod val="50000"/>
                    <a:lumOff val="50000"/>
                  </a:schemeClr>
                </a:solidFill>
              </a:rPr>
              <a:t>or a if a third-party option will be used</a:t>
            </a:r>
            <a:endParaRPr lang="en-US" sz="1400" i="1" dirty="0">
              <a:solidFill>
                <a:schemeClr val="tx1">
                  <a:lumMod val="50000"/>
                  <a:lumOff val="50000"/>
                </a:schemeClr>
              </a:solidFill>
            </a:endParaRPr>
          </a:p>
        </p:txBody>
      </p:sp>
      <p:sp>
        <p:nvSpPr>
          <p:cNvPr id="9" name="Content Placeholder 9">
            <a:extLst>
              <a:ext uri="{FF2B5EF4-FFF2-40B4-BE49-F238E27FC236}">
                <a16:creationId xmlns:a16="http://schemas.microsoft.com/office/drawing/2014/main" id="{E49B8AC9-97AA-2AAC-F4CC-70AC6D40B44E}"/>
              </a:ext>
            </a:extLst>
          </p:cNvPr>
          <p:cNvSpPr txBox="1">
            <a:spLocks/>
          </p:cNvSpPr>
          <p:nvPr/>
        </p:nvSpPr>
        <p:spPr>
          <a:xfrm>
            <a:off x="8105775" y="1569602"/>
            <a:ext cx="3749040" cy="1624780"/>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b="0" dirty="0"/>
              <a:t>Varity of Smartcraft     options: Mobile, SC1000 gauges, Connect, or Display</a:t>
            </a:r>
          </a:p>
        </p:txBody>
      </p:sp>
      <p:pic>
        <p:nvPicPr>
          <p:cNvPr id="20" name="Picture 19">
            <a:extLst>
              <a:ext uri="{FF2B5EF4-FFF2-40B4-BE49-F238E27FC236}">
                <a16:creationId xmlns:a16="http://schemas.microsoft.com/office/drawing/2014/main" id="{6C15D33C-7B81-381E-68D3-56FC27BF542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1039" y="4463439"/>
            <a:ext cx="712885" cy="96150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58CE09B8-6787-7C16-A949-1C1BAC27651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68652" y="4363570"/>
            <a:ext cx="712195" cy="1056180"/>
          </a:xfrm>
          <a:prstGeom prst="rect">
            <a:avLst/>
          </a:prstGeom>
        </p:spPr>
      </p:pic>
      <p:pic>
        <p:nvPicPr>
          <p:cNvPr id="22" name="Picture 21">
            <a:extLst>
              <a:ext uri="{FF2B5EF4-FFF2-40B4-BE49-F238E27FC236}">
                <a16:creationId xmlns:a16="http://schemas.microsoft.com/office/drawing/2014/main" id="{48753D9A-FEC8-5531-1510-23967108507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l="4740" t="4178" r="7470" b="5730"/>
          <a:stretch>
            <a:fillRect/>
          </a:stretch>
        </p:blipFill>
        <p:spPr>
          <a:xfrm>
            <a:off x="2475522" y="4362584"/>
            <a:ext cx="1292117" cy="1055535"/>
          </a:xfrm>
          <a:prstGeom prst="rect">
            <a:avLst/>
          </a:prstGeom>
        </p:spPr>
      </p:pic>
      <p:sp>
        <p:nvSpPr>
          <p:cNvPr id="23" name="Freeform: Shape 22">
            <a:extLst>
              <a:ext uri="{FF2B5EF4-FFF2-40B4-BE49-F238E27FC236}">
                <a16:creationId xmlns:a16="http://schemas.microsoft.com/office/drawing/2014/main" id="{5FA40946-8555-77D0-C2AD-7FB69D23B3C7}"/>
              </a:ext>
            </a:extLst>
          </p:cNvPr>
          <p:cNvSpPr/>
          <p:nvPr/>
        </p:nvSpPr>
        <p:spPr>
          <a:xfrm>
            <a:off x="2853856" y="4278639"/>
            <a:ext cx="1208458" cy="744118"/>
          </a:xfrm>
          <a:custGeom>
            <a:avLst/>
            <a:gdLst>
              <a:gd name="csX0" fmla="*/ 18618 w 1208458"/>
              <a:gd name="csY0" fmla="*/ 250085 h 744118"/>
              <a:gd name="csX1" fmla="*/ 99581 w 1208458"/>
              <a:gd name="csY1" fmla="*/ 457253 h 744118"/>
              <a:gd name="csX2" fmla="*/ 444862 w 1208458"/>
              <a:gd name="csY2" fmla="*/ 588222 h 744118"/>
              <a:gd name="csX3" fmla="*/ 637743 w 1208458"/>
              <a:gd name="csY3" fmla="*/ 676328 h 744118"/>
              <a:gd name="csX4" fmla="*/ 966356 w 1208458"/>
              <a:gd name="csY4" fmla="*/ 735860 h 744118"/>
              <a:gd name="csX5" fmla="*/ 1128281 w 1208458"/>
              <a:gd name="csY5" fmla="*/ 488210 h 744118"/>
              <a:gd name="csX6" fmla="*/ 1154475 w 1208458"/>
              <a:gd name="csY6" fmla="*/ 242941 h 744118"/>
              <a:gd name="csX7" fmla="*/ 402000 w 1208458"/>
              <a:gd name="csY7" fmla="*/ 53 h 744118"/>
              <a:gd name="csX8" fmla="*/ 18618 w 1208458"/>
              <a:gd name="csY8" fmla="*/ 250085 h 7441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08458" h="744118">
                <a:moveTo>
                  <a:pt x="18618" y="250085"/>
                </a:moveTo>
                <a:cubicBezTo>
                  <a:pt x="-31785" y="326285"/>
                  <a:pt x="28540" y="400897"/>
                  <a:pt x="99581" y="457253"/>
                </a:cubicBezTo>
                <a:cubicBezTo>
                  <a:pt x="170622" y="513609"/>
                  <a:pt x="355168" y="551710"/>
                  <a:pt x="444862" y="588222"/>
                </a:cubicBezTo>
                <a:cubicBezTo>
                  <a:pt x="534556" y="624735"/>
                  <a:pt x="550827" y="651722"/>
                  <a:pt x="637743" y="676328"/>
                </a:cubicBezTo>
                <a:cubicBezTo>
                  <a:pt x="724659" y="700934"/>
                  <a:pt x="884600" y="767213"/>
                  <a:pt x="966356" y="735860"/>
                </a:cubicBezTo>
                <a:cubicBezTo>
                  <a:pt x="1048112" y="704507"/>
                  <a:pt x="1096928" y="570363"/>
                  <a:pt x="1128281" y="488210"/>
                </a:cubicBezTo>
                <a:cubicBezTo>
                  <a:pt x="1159634" y="406057"/>
                  <a:pt x="1275522" y="324300"/>
                  <a:pt x="1154475" y="242941"/>
                </a:cubicBezTo>
                <a:cubicBezTo>
                  <a:pt x="1033428" y="161582"/>
                  <a:pt x="590119" y="3625"/>
                  <a:pt x="402000" y="53"/>
                </a:cubicBezTo>
                <a:cubicBezTo>
                  <a:pt x="213881" y="-3519"/>
                  <a:pt x="69021" y="173885"/>
                  <a:pt x="18618" y="25008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554B4E47-9289-EA67-74A7-525AF1345B8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54973" y="4225007"/>
            <a:ext cx="883099" cy="666653"/>
          </a:xfrm>
          <a:prstGeom prst="ellipse">
            <a:avLst/>
          </a:prstGeom>
        </p:spPr>
      </p:pic>
      <p:pic>
        <p:nvPicPr>
          <p:cNvPr id="24" name="Picture 23">
            <a:extLst>
              <a:ext uri="{FF2B5EF4-FFF2-40B4-BE49-F238E27FC236}">
                <a16:creationId xmlns:a16="http://schemas.microsoft.com/office/drawing/2014/main" id="{8E13F5EF-7E0F-2392-9760-2A5BEC41654B}"/>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399126" y="3194382"/>
            <a:ext cx="2193378" cy="915651"/>
          </a:xfrm>
          <a:prstGeom prst="rect">
            <a:avLst/>
          </a:prstGeom>
        </p:spPr>
      </p:pic>
      <p:pic>
        <p:nvPicPr>
          <p:cNvPr id="25" name="Picture 24">
            <a:extLst>
              <a:ext uri="{FF2B5EF4-FFF2-40B4-BE49-F238E27FC236}">
                <a16:creationId xmlns:a16="http://schemas.microsoft.com/office/drawing/2014/main" id="{868F24EC-2DD0-A4BB-1E1B-50FFC5637F47}"/>
              </a:ext>
              <a:ext uri="{147F2762-F138-4A5C-976F-8EAC2B608ADB}">
                <a16:predDERef xmlns:a16="http://schemas.microsoft.com/office/drawing/2014/main" pred="{D4993516-FAEF-4C2E-F7BA-E5A4344104A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816013" y="2308562"/>
            <a:ext cx="1423362" cy="742497"/>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46547AE9-C246-9790-852B-9CBAC6603834}"/>
              </a:ext>
              <a:ext uri="{147F2762-F138-4A5C-976F-8EAC2B608ADB}">
                <a16:predDERef xmlns:a16="http://schemas.microsoft.com/office/drawing/2014/main" pred="{C3C17776-9E01-7069-CBAC-7B56FC272F8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738765" y="4215517"/>
            <a:ext cx="2196595" cy="1613899"/>
          </a:xfrm>
          <a:prstGeom prst="rect">
            <a:avLst/>
          </a:prstGeom>
          <a:noFill/>
          <a:ln w="76200">
            <a:noFill/>
          </a:ln>
        </p:spPr>
      </p:pic>
      <p:pic>
        <p:nvPicPr>
          <p:cNvPr id="28" name="Picture 27">
            <a:extLst>
              <a:ext uri="{FF2B5EF4-FFF2-40B4-BE49-F238E27FC236}">
                <a16:creationId xmlns:a16="http://schemas.microsoft.com/office/drawing/2014/main" id="{FB0281A3-E4C7-33A3-4F6A-07EC301604D5}"/>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10881625" y="2381992"/>
            <a:ext cx="705935" cy="1473835"/>
          </a:xfrm>
          <a:prstGeom prst="roundRect">
            <a:avLst/>
          </a:prstGeom>
        </p:spPr>
      </p:pic>
      <p:sp>
        <p:nvSpPr>
          <p:cNvPr id="12" name="TextBox 11">
            <a:extLst>
              <a:ext uri="{FF2B5EF4-FFF2-40B4-BE49-F238E27FC236}">
                <a16:creationId xmlns:a16="http://schemas.microsoft.com/office/drawing/2014/main" id="{9AE31C7C-3805-9042-E435-7DCB030DA25B}"/>
              </a:ext>
            </a:extLst>
          </p:cNvPr>
          <p:cNvSpPr txBox="1"/>
          <p:nvPr/>
        </p:nvSpPr>
        <p:spPr>
          <a:xfrm>
            <a:off x="219077" y="5875823"/>
            <a:ext cx="11435894" cy="400110"/>
          </a:xfrm>
          <a:prstGeom prst="rect">
            <a:avLst/>
          </a:prstGeom>
          <a:solidFill>
            <a:schemeClr val="bg1"/>
          </a:solidFill>
        </p:spPr>
        <p:txBody>
          <a:bodyPr wrap="square">
            <a:spAutoFit/>
          </a:bodyPr>
          <a:lstStyle/>
          <a:p>
            <a:r>
              <a:rPr lang="en-US" sz="2000" i="1" dirty="0">
                <a:solidFill>
                  <a:srgbClr val="FF0000"/>
                </a:solidFill>
                <a:latin typeface="Times New Roman" panose="02020603050405020304" pitchFamily="18" charset="0"/>
                <a:cs typeface="Times New Roman" panose="02020603050405020304" pitchFamily="18" charset="0"/>
              </a:rPr>
              <a:t>▌</a:t>
            </a:r>
            <a:r>
              <a:rPr lang="en-US" sz="2000" i="1" dirty="0">
                <a:latin typeface="+mj-lt"/>
              </a:rPr>
              <a:t>if the boat being repowered has Mercury power reusing, existing components may be possible*  </a:t>
            </a:r>
          </a:p>
        </p:txBody>
      </p:sp>
      <p:pic>
        <p:nvPicPr>
          <p:cNvPr id="30" name="Picture 29">
            <a:extLst>
              <a:ext uri="{FF2B5EF4-FFF2-40B4-BE49-F238E27FC236}">
                <a16:creationId xmlns:a16="http://schemas.microsoft.com/office/drawing/2014/main" id="{CC004E9A-7929-7058-8957-0F7AB42F1804}"/>
              </a:ext>
            </a:extLst>
          </p:cNvPr>
          <p:cNvPicPr>
            <a:picLocks noChangeAspect="1"/>
          </p:cNvPicPr>
          <p:nvPr/>
        </p:nvPicPr>
        <p:blipFill>
          <a:blip r:embed="rId12" cstate="screen">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9129061" y="1601650"/>
            <a:ext cx="1219409" cy="256032"/>
          </a:xfrm>
          <a:prstGeom prst="rect">
            <a:avLst/>
          </a:prstGeom>
        </p:spPr>
      </p:pic>
      <p:sp>
        <p:nvSpPr>
          <p:cNvPr id="34" name="Text Placeholder 6">
            <a:extLst>
              <a:ext uri="{FF2B5EF4-FFF2-40B4-BE49-F238E27FC236}">
                <a16:creationId xmlns:a16="http://schemas.microsoft.com/office/drawing/2014/main" id="{6AFA7FE0-62CF-C2BE-A76A-BEBC9DE40FD0}"/>
              </a:ext>
            </a:extLst>
          </p:cNvPr>
          <p:cNvSpPr txBox="1">
            <a:spLocks/>
          </p:cNvSpPr>
          <p:nvPr/>
        </p:nvSpPr>
        <p:spPr>
          <a:xfrm>
            <a:off x="219076" y="1155924"/>
            <a:ext cx="3749040" cy="372707"/>
          </a:xfrm>
          <a:prstGeom prst="rect">
            <a:avLst/>
          </a:prstGeom>
          <a:solidFill>
            <a:schemeClr val="accent6">
              <a:lumMod val="25000"/>
            </a:schemeClr>
          </a:solidFill>
        </p:spPr>
        <p:txBody>
          <a:bodyPr anchor="ct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1"/>
                </a:solidFill>
                <a:latin typeface="+mj-lt"/>
              </a:rPr>
              <a:t>Remote Control Packages</a:t>
            </a:r>
          </a:p>
        </p:txBody>
      </p:sp>
      <p:sp>
        <p:nvSpPr>
          <p:cNvPr id="35" name="Text Placeholder 12">
            <a:extLst>
              <a:ext uri="{FF2B5EF4-FFF2-40B4-BE49-F238E27FC236}">
                <a16:creationId xmlns:a16="http://schemas.microsoft.com/office/drawing/2014/main" id="{4561FF32-60A4-53FE-99EF-C6F6C233375B}"/>
              </a:ext>
            </a:extLst>
          </p:cNvPr>
          <p:cNvSpPr txBox="1">
            <a:spLocks/>
          </p:cNvSpPr>
          <p:nvPr/>
        </p:nvSpPr>
        <p:spPr>
          <a:xfrm>
            <a:off x="4086226" y="1155924"/>
            <a:ext cx="3749040" cy="372707"/>
          </a:xfrm>
          <a:prstGeom prst="rect">
            <a:avLst/>
          </a:prstGeom>
          <a:solidFill>
            <a:schemeClr val="accent6">
              <a:lumMod val="25000"/>
            </a:schemeClr>
          </a:solidFill>
        </p:spPr>
        <p:txBody>
          <a:bodyPr anchor="ct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1"/>
                </a:solidFill>
                <a:latin typeface="+mj-lt"/>
              </a:rPr>
              <a:t>Steering Packages</a:t>
            </a:r>
          </a:p>
        </p:txBody>
      </p:sp>
      <p:sp>
        <p:nvSpPr>
          <p:cNvPr id="36" name="Text Placeholder 13">
            <a:extLst>
              <a:ext uri="{FF2B5EF4-FFF2-40B4-BE49-F238E27FC236}">
                <a16:creationId xmlns:a16="http://schemas.microsoft.com/office/drawing/2014/main" id="{16971AB2-41F4-E9EE-B903-158079EC48CB}"/>
              </a:ext>
            </a:extLst>
          </p:cNvPr>
          <p:cNvSpPr txBox="1">
            <a:spLocks/>
          </p:cNvSpPr>
          <p:nvPr/>
        </p:nvSpPr>
        <p:spPr>
          <a:xfrm>
            <a:off x="8052117" y="1142663"/>
            <a:ext cx="3749040" cy="391413"/>
          </a:xfrm>
          <a:prstGeom prst="rect">
            <a:avLst/>
          </a:prstGeom>
          <a:solidFill>
            <a:schemeClr val="accent6">
              <a:lumMod val="25000"/>
            </a:schemeClr>
          </a:solidFill>
        </p:spPr>
        <p:txBody>
          <a:bodyPr anchor="ct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1"/>
                </a:solidFill>
                <a:latin typeface="+mj-lt"/>
              </a:rPr>
              <a:t>Instrumentation Packages</a:t>
            </a:r>
          </a:p>
        </p:txBody>
      </p:sp>
      <p:pic>
        <p:nvPicPr>
          <p:cNvPr id="37" name="Picture 36">
            <a:extLst>
              <a:ext uri="{FF2B5EF4-FFF2-40B4-BE49-F238E27FC236}">
                <a16:creationId xmlns:a16="http://schemas.microsoft.com/office/drawing/2014/main" id="{5358352F-DC72-105C-9831-1FFBC6504FAE}"/>
              </a:ext>
            </a:extLst>
          </p:cNvPr>
          <p:cNvPicPr>
            <a:picLocks noChangeAspect="1"/>
          </p:cNvPicPr>
          <p:nvPr/>
        </p:nvPicPr>
        <p:blipFill>
          <a:blip r:embed="rId14" cstate="screen">
            <a:alphaModFix/>
            <a:extLst>
              <a:ext uri="{28A0092B-C50C-407E-A947-70E740481C1C}">
                <a14:useLocalDpi xmlns:a14="http://schemas.microsoft.com/office/drawing/2010/main"/>
              </a:ext>
            </a:extLst>
          </a:blip>
          <a:srcRect/>
          <a:stretch>
            <a:fillRect/>
          </a:stretch>
        </p:blipFill>
        <p:spPr>
          <a:xfrm>
            <a:off x="4220283" y="3375733"/>
            <a:ext cx="3746578" cy="2284096"/>
          </a:xfrm>
          <a:prstGeom prst="rect">
            <a:avLst/>
          </a:prstGeom>
        </p:spPr>
      </p:pic>
    </p:spTree>
    <p:extLst>
      <p:ext uri="{BB962C8B-B14F-4D97-AF65-F5344CB8AC3E}">
        <p14:creationId xmlns:p14="http://schemas.microsoft.com/office/powerpoint/2010/main" val="302616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750" tmFilter="0, 0; .2, .5; .8, .5; 1, 0"/>
                                        <p:tgtEl>
                                          <p:spTgt spid="25"/>
                                        </p:tgtEl>
                                      </p:cBhvr>
                                    </p:animEffect>
                                    <p:animScale>
                                      <p:cBhvr>
                                        <p:cTn id="7" dur="375"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8E3FD-E3FA-B610-7158-0F1B77FF5BC7}"/>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7FB8528F-2FC8-1E4C-2D3C-365A3B407B02}"/>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7130691A-4055-8B6A-3B7F-F9FFED15D617}"/>
              </a:ext>
            </a:extLst>
          </p:cNvPr>
          <p:cNvSpPr>
            <a:spLocks noGrp="1"/>
          </p:cNvSpPr>
          <p:nvPr>
            <p:ph type="title"/>
          </p:nvPr>
        </p:nvSpPr>
        <p:spPr/>
        <p:txBody>
          <a:bodyPr/>
          <a:lstStyle/>
          <a:p>
            <a:r>
              <a:rPr lang="en-US" dirty="0"/>
              <a:t>Configuration Tab</a:t>
            </a:r>
          </a:p>
        </p:txBody>
      </p:sp>
      <p:pic>
        <p:nvPicPr>
          <p:cNvPr id="11" name="Picture 10">
            <a:extLst>
              <a:ext uri="{FF2B5EF4-FFF2-40B4-BE49-F238E27FC236}">
                <a16:creationId xmlns:a16="http://schemas.microsoft.com/office/drawing/2014/main" id="{F53450C6-2A7C-B97E-91F4-E0A12F34CFBF}"/>
              </a:ext>
            </a:extLst>
          </p:cNvPr>
          <p:cNvPicPr>
            <a:picLocks noChangeAspect="1"/>
          </p:cNvPicPr>
          <p:nvPr/>
        </p:nvPicPr>
        <p:blipFill>
          <a:blip r:embed="rId2" cstate="screen">
            <a:extLst>
              <a:ext uri="{28A0092B-C50C-407E-A947-70E740481C1C}">
                <a14:useLocalDpi xmlns:a14="http://schemas.microsoft.com/office/drawing/2010/main"/>
              </a:ext>
            </a:extLst>
          </a:blip>
          <a:srcRect b="5796"/>
          <a:stretch>
            <a:fillRect/>
          </a:stretch>
        </p:blipFill>
        <p:spPr>
          <a:xfrm>
            <a:off x="434976" y="1440706"/>
            <a:ext cx="10097616" cy="4229945"/>
          </a:xfrm>
          <a:prstGeom prst="rect">
            <a:avLst/>
          </a:prstGeom>
        </p:spPr>
      </p:pic>
      <p:pic>
        <p:nvPicPr>
          <p:cNvPr id="13" name="Picture 12">
            <a:extLst>
              <a:ext uri="{FF2B5EF4-FFF2-40B4-BE49-F238E27FC236}">
                <a16:creationId xmlns:a16="http://schemas.microsoft.com/office/drawing/2014/main" id="{87B754E3-2B37-BE1C-3D7E-A018D3A15BC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974" y="1440706"/>
            <a:ext cx="10073607" cy="4229945"/>
          </a:xfrm>
          <a:prstGeom prst="rect">
            <a:avLst/>
          </a:prstGeom>
        </p:spPr>
      </p:pic>
      <p:pic>
        <p:nvPicPr>
          <p:cNvPr id="15" name="Picture 14">
            <a:extLst>
              <a:ext uri="{FF2B5EF4-FFF2-40B4-BE49-F238E27FC236}">
                <a16:creationId xmlns:a16="http://schemas.microsoft.com/office/drawing/2014/main" id="{994EFB6A-80BF-41FD-F862-D4E3C0D5AE54}"/>
              </a:ext>
            </a:extLst>
          </p:cNvPr>
          <p:cNvPicPr>
            <a:picLocks noChangeAspect="1"/>
          </p:cNvPicPr>
          <p:nvPr/>
        </p:nvPicPr>
        <p:blipFill>
          <a:blip r:embed="rId4"/>
          <a:stretch>
            <a:fillRect/>
          </a:stretch>
        </p:blipFill>
        <p:spPr>
          <a:xfrm>
            <a:off x="434974" y="1440706"/>
            <a:ext cx="11503015" cy="4229945"/>
          </a:xfrm>
          <a:prstGeom prst="rect">
            <a:avLst/>
          </a:prstGeom>
        </p:spPr>
      </p:pic>
      <p:sp>
        <p:nvSpPr>
          <p:cNvPr id="16" name="Flowchart: Connector 15">
            <a:extLst>
              <a:ext uri="{FF2B5EF4-FFF2-40B4-BE49-F238E27FC236}">
                <a16:creationId xmlns:a16="http://schemas.microsoft.com/office/drawing/2014/main" id="{5794D6FA-5C11-CC6A-988C-232A8358A7CC}"/>
              </a:ext>
            </a:extLst>
          </p:cNvPr>
          <p:cNvSpPr/>
          <p:nvPr/>
        </p:nvSpPr>
        <p:spPr>
          <a:xfrm>
            <a:off x="7932420" y="3352800"/>
            <a:ext cx="164592" cy="164592"/>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lowchart: Connector 18">
            <a:extLst>
              <a:ext uri="{FF2B5EF4-FFF2-40B4-BE49-F238E27FC236}">
                <a16:creationId xmlns:a16="http://schemas.microsoft.com/office/drawing/2014/main" id="{E6807B47-EDE2-D6EF-3CFF-99D46272DA3B}"/>
              </a:ext>
            </a:extLst>
          </p:cNvPr>
          <p:cNvSpPr/>
          <p:nvPr/>
        </p:nvSpPr>
        <p:spPr>
          <a:xfrm>
            <a:off x="7932420" y="3550920"/>
            <a:ext cx="164592" cy="164592"/>
          </a:xfrm>
          <a:prstGeom prst="flowChartConnector">
            <a:avLst/>
          </a:prstGeom>
          <a:solidFill>
            <a:srgbClr val="00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lowchart: Connector 19">
            <a:extLst>
              <a:ext uri="{FF2B5EF4-FFF2-40B4-BE49-F238E27FC236}">
                <a16:creationId xmlns:a16="http://schemas.microsoft.com/office/drawing/2014/main" id="{E70B7522-AB7B-8D80-F20F-150D5A3892D1}"/>
              </a:ext>
            </a:extLst>
          </p:cNvPr>
          <p:cNvSpPr/>
          <p:nvPr/>
        </p:nvSpPr>
        <p:spPr>
          <a:xfrm>
            <a:off x="7924800" y="3749393"/>
            <a:ext cx="164592" cy="164592"/>
          </a:xfrm>
          <a:prstGeom prst="flowChartConnector">
            <a:avLst/>
          </a:prstGeom>
          <a:solidFill>
            <a:srgbClr val="69A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lowchart: Connector 20">
            <a:extLst>
              <a:ext uri="{FF2B5EF4-FFF2-40B4-BE49-F238E27FC236}">
                <a16:creationId xmlns:a16="http://schemas.microsoft.com/office/drawing/2014/main" id="{992F5C8A-6DC0-A5D3-15E6-9A06CCA1C050}"/>
              </a:ext>
            </a:extLst>
          </p:cNvPr>
          <p:cNvSpPr/>
          <p:nvPr/>
        </p:nvSpPr>
        <p:spPr>
          <a:xfrm>
            <a:off x="7932420" y="3166308"/>
            <a:ext cx="164592" cy="164592"/>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9">
            <a:extLst>
              <a:ext uri="{FF2B5EF4-FFF2-40B4-BE49-F238E27FC236}">
                <a16:creationId xmlns:a16="http://schemas.microsoft.com/office/drawing/2014/main" id="{14BF9523-BA64-683F-5D85-C0C26E9E095B}"/>
              </a:ext>
            </a:extLst>
          </p:cNvPr>
          <p:cNvSpPr txBox="1">
            <a:spLocks/>
          </p:cNvSpPr>
          <p:nvPr/>
        </p:nvSpPr>
        <p:spPr>
          <a:xfrm>
            <a:off x="7440328" y="4093402"/>
            <a:ext cx="4497661" cy="2255991"/>
          </a:xfrm>
          <a:prstGeom prst="rect">
            <a:avLst/>
          </a:prstGeom>
          <a:solidFill>
            <a:schemeClr val="bg1">
              <a:lumMod val="95000"/>
            </a:schemeClr>
          </a:solidFill>
        </p:spPr>
        <p:txBody>
          <a:bodyPr vert="horz" lIns="9144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As selections are made packages are added</a:t>
            </a:r>
          </a:p>
          <a:p>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  </a:t>
            </a:r>
            <a:r>
              <a:rPr lang="en-US" sz="1400" b="0" dirty="0">
                <a:latin typeface="Arial" panose="020B0604020202020204" pitchFamily="34" charset="0"/>
                <a:cs typeface="Arial" panose="020B0604020202020204" pitchFamily="34" charset="0"/>
                <a:sym typeface="Wingdings" panose="05000000000000000000" pitchFamily="2" charset="2"/>
              </a:rPr>
              <a:t>Propeller and hub included with engine selection</a:t>
            </a:r>
            <a:endParaRPr lang="en-US" dirty="0">
              <a:latin typeface="Arial" panose="020B0604020202020204" pitchFamily="34" charset="0"/>
              <a:cs typeface="Arial" panose="020B0604020202020204" pitchFamily="34" charset="0"/>
              <a:sym typeface="Wingdings" panose="05000000000000000000" pitchFamily="2" charset="2"/>
            </a:endParaRPr>
          </a:p>
          <a:p>
            <a:r>
              <a:rPr lang="en-US" dirty="0">
                <a:latin typeface="Arial" panose="020B0604020202020204" pitchFamily="34" charset="0"/>
                <a:cs typeface="Arial" panose="020B0604020202020204" pitchFamily="34" charset="0"/>
                <a:sym typeface="Wingdings" panose="05000000000000000000" pitchFamily="2" charset="2"/>
              </a:rPr>
              <a:t>  </a:t>
            </a:r>
            <a:r>
              <a:rPr lang="en-US" dirty="0">
                <a:solidFill>
                  <a:schemeClr val="accent3"/>
                </a:solidFill>
                <a:latin typeface="Arial" panose="020B0604020202020204" pitchFamily="34" charset="0"/>
                <a:cs typeface="Arial" panose="020B0604020202020204" pitchFamily="34" charset="0"/>
                <a:sym typeface="Wingdings" panose="05000000000000000000" pitchFamily="2" charset="2"/>
              </a:rPr>
              <a:t></a:t>
            </a:r>
            <a:r>
              <a:rPr lang="en-US" dirty="0">
                <a:latin typeface="Arial" panose="020B0604020202020204" pitchFamily="34" charset="0"/>
                <a:cs typeface="Arial" panose="020B0604020202020204" pitchFamily="34" charset="0"/>
                <a:sym typeface="Wingdings" panose="05000000000000000000" pitchFamily="2" charset="2"/>
              </a:rPr>
              <a:t> </a:t>
            </a:r>
            <a:r>
              <a:rPr lang="en-US" sz="1400" b="0" dirty="0">
                <a:latin typeface="Arial" panose="020B0604020202020204" pitchFamily="34" charset="0"/>
                <a:cs typeface="Arial" panose="020B0604020202020204" pitchFamily="34" charset="0"/>
                <a:sym typeface="Wingdings" panose="05000000000000000000" pitchFamily="2" charset="2"/>
              </a:rPr>
              <a:t>Steering Packages</a:t>
            </a:r>
          </a:p>
          <a:p>
            <a:r>
              <a:rPr lang="en-US" dirty="0">
                <a:latin typeface="Arial" panose="020B0604020202020204" pitchFamily="34" charset="0"/>
                <a:cs typeface="Arial" panose="020B0604020202020204" pitchFamily="34" charset="0"/>
                <a:sym typeface="Wingdings" panose="05000000000000000000" pitchFamily="2" charset="2"/>
              </a:rPr>
              <a:t>  </a:t>
            </a:r>
            <a:r>
              <a:rPr lang="en-US" dirty="0">
                <a:solidFill>
                  <a:srgbClr val="00C4FF"/>
                </a:solidFill>
                <a:latin typeface="Arial" panose="020B0604020202020204" pitchFamily="34" charset="0"/>
                <a:cs typeface="Arial" panose="020B0604020202020204" pitchFamily="34" charset="0"/>
                <a:sym typeface="Wingdings" panose="05000000000000000000" pitchFamily="2" charset="2"/>
              </a:rPr>
              <a:t> </a:t>
            </a:r>
            <a:r>
              <a:rPr lang="en-US" sz="1400" b="0" dirty="0">
                <a:solidFill>
                  <a:schemeClr val="tx1"/>
                </a:solidFill>
                <a:latin typeface="Arial" panose="020B0604020202020204" pitchFamily="34" charset="0"/>
                <a:cs typeface="Arial" panose="020B0604020202020204" pitchFamily="34" charset="0"/>
                <a:sym typeface="Wingdings" panose="05000000000000000000" pitchFamily="2" charset="2"/>
              </a:rPr>
              <a:t>Helm/Remote Control Packages</a:t>
            </a:r>
            <a:endParaRPr lang="en-US" b="0" dirty="0">
              <a:solidFill>
                <a:schemeClr val="tx1"/>
              </a:solidFill>
              <a:latin typeface="Arial" panose="020B0604020202020204" pitchFamily="34" charset="0"/>
              <a:cs typeface="Arial" panose="020B0604020202020204" pitchFamily="34" charset="0"/>
              <a:sym typeface="Wingdings" panose="05000000000000000000" pitchFamily="2" charset="2"/>
            </a:endParaRPr>
          </a:p>
          <a:p>
            <a:r>
              <a:rPr lang="en-US" dirty="0">
                <a:latin typeface="Arial" panose="020B0604020202020204" pitchFamily="34" charset="0"/>
                <a:cs typeface="Arial" panose="020B0604020202020204" pitchFamily="34" charset="0"/>
                <a:sym typeface="Wingdings" panose="05000000000000000000" pitchFamily="2" charset="2"/>
              </a:rPr>
              <a:t>  </a:t>
            </a:r>
            <a:r>
              <a:rPr lang="en-US" dirty="0">
                <a:solidFill>
                  <a:srgbClr val="69AB9E"/>
                </a:solidFill>
                <a:latin typeface="Arial" panose="020B0604020202020204" pitchFamily="34" charset="0"/>
                <a:cs typeface="Arial" panose="020B0604020202020204" pitchFamily="34" charset="0"/>
                <a:sym typeface="Wingdings" panose="05000000000000000000" pitchFamily="2" charset="2"/>
              </a:rPr>
              <a:t> </a:t>
            </a:r>
            <a:r>
              <a:rPr lang="en-US" sz="1400" b="0" dirty="0">
                <a:solidFill>
                  <a:schemeClr val="tx1"/>
                </a:solidFill>
                <a:latin typeface="Arial" panose="020B0604020202020204" pitchFamily="34" charset="0"/>
                <a:cs typeface="Arial" panose="020B0604020202020204" pitchFamily="34" charset="0"/>
                <a:sym typeface="Wingdings" panose="05000000000000000000" pitchFamily="2" charset="2"/>
              </a:rPr>
              <a:t>Instruments (Smartcraft)</a:t>
            </a:r>
            <a:endParaRPr lang="en-US" dirty="0">
              <a:solidFill>
                <a:schemeClr val="tx1"/>
              </a:solidFill>
            </a:endParaRPr>
          </a:p>
        </p:txBody>
      </p:sp>
    </p:spTree>
    <p:extLst>
      <p:ext uri="{BB962C8B-B14F-4D97-AF65-F5344CB8AC3E}">
        <p14:creationId xmlns:p14="http://schemas.microsoft.com/office/powerpoint/2010/main" val="359842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par>
                                <p:cTn id="27" presetID="22" presetClass="entr" presetSubtype="1"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ipe(up)">
                                      <p:cBhvr>
                                        <p:cTn id="29" dur="500"/>
                                        <p:tgtEl>
                                          <p:spTgt spid="4">
                                            <p:txEl>
                                              <p:pRg st="1" end="1"/>
                                            </p:txEl>
                                          </p:spTgt>
                                        </p:tgtEl>
                                      </p:cBhvr>
                                    </p:animEffect>
                                  </p:childTnLst>
                                </p:cTn>
                              </p:par>
                              <p:par>
                                <p:cTn id="30" presetID="22" presetClass="entr" presetSubtype="1" fill="hold" nodeType="with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wipe(up)">
                                      <p:cBhvr>
                                        <p:cTn id="32" dur="500"/>
                                        <p:tgtEl>
                                          <p:spTgt spid="4">
                                            <p:txEl>
                                              <p:pRg st="2" end="2"/>
                                            </p:txEl>
                                          </p:spTgt>
                                        </p:tgtEl>
                                      </p:cBhvr>
                                    </p:animEffect>
                                  </p:childTnLst>
                                </p:cTn>
                              </p:par>
                              <p:par>
                                <p:cTn id="33" presetID="22" presetClass="entr" presetSubtype="1" fill="hold" nodeType="with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wipe(up)">
                                      <p:cBhvr>
                                        <p:cTn id="35" dur="500"/>
                                        <p:tgtEl>
                                          <p:spTgt spid="4">
                                            <p:txEl>
                                              <p:pRg st="3" end="3"/>
                                            </p:txEl>
                                          </p:spTgt>
                                        </p:tgtEl>
                                      </p:cBhvr>
                                    </p:animEffect>
                                  </p:childTnLst>
                                </p:cTn>
                              </p:par>
                              <p:par>
                                <p:cTn id="36" presetID="22" presetClass="entr" presetSubtype="1" fill="hold" nodeType="with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wipe(up)">
                                      <p:cBhvr>
                                        <p:cTn id="3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ED2B8-BD48-3FFC-F623-D32113E092BB}"/>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CC8F4E92-3E01-4F9C-FBDD-1DC201F819E0}"/>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C5922B5C-A2E2-CB72-3144-0C4303E97937}"/>
              </a:ext>
            </a:extLst>
          </p:cNvPr>
          <p:cNvSpPr>
            <a:spLocks noGrp="1"/>
          </p:cNvSpPr>
          <p:nvPr>
            <p:ph type="title"/>
          </p:nvPr>
        </p:nvSpPr>
        <p:spPr/>
        <p:txBody>
          <a:bodyPr/>
          <a:lstStyle/>
          <a:p>
            <a:r>
              <a:rPr lang="en-US" dirty="0"/>
              <a:t>Configuration Tab</a:t>
            </a:r>
          </a:p>
        </p:txBody>
      </p:sp>
      <p:sp>
        <p:nvSpPr>
          <p:cNvPr id="4" name="Content Placeholder 9">
            <a:extLst>
              <a:ext uri="{FF2B5EF4-FFF2-40B4-BE49-F238E27FC236}">
                <a16:creationId xmlns:a16="http://schemas.microsoft.com/office/drawing/2014/main" id="{1B54C021-08C0-85FD-D901-BDAD73EAEE95}"/>
              </a:ext>
            </a:extLst>
          </p:cNvPr>
          <p:cNvSpPr txBox="1">
            <a:spLocks/>
          </p:cNvSpPr>
          <p:nvPr/>
        </p:nvSpPr>
        <p:spPr>
          <a:xfrm>
            <a:off x="219076" y="1666329"/>
            <a:ext cx="11323638" cy="1732677"/>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1800" b="0" dirty="0"/>
              <a:t>You may select a Time Estimate and Hourly rate </a:t>
            </a:r>
            <a:r>
              <a:rPr lang="en-US" sz="1800" dirty="0"/>
              <a:t>or</a:t>
            </a:r>
            <a:r>
              <a:rPr lang="en-US" sz="1800" b="0" dirty="0"/>
              <a:t> set a total estimate</a:t>
            </a:r>
          </a:p>
          <a:p>
            <a:pPr marL="285750" indent="-285750">
              <a:buFont typeface="Wingdings" panose="05000000000000000000" pitchFamily="2" charset="2"/>
              <a:buChar char="§"/>
            </a:pPr>
            <a:r>
              <a:rPr lang="en-US" b="0" dirty="0"/>
              <a:t>Offers users the flexibility to provide a labor estimate consistent with your market, policies, and technicians’ guidance </a:t>
            </a:r>
          </a:p>
          <a:p>
            <a:pPr marL="285750" indent="-285750">
              <a:buFont typeface="Wingdings" panose="05000000000000000000" pitchFamily="2" charset="2"/>
              <a:buChar char="§"/>
            </a:pPr>
            <a:endParaRPr lang="en-US" b="0" dirty="0"/>
          </a:p>
          <a:p>
            <a:pPr marL="285750" indent="-285750">
              <a:buFont typeface="Wingdings" panose="05000000000000000000" pitchFamily="2" charset="2"/>
              <a:buChar char="§"/>
            </a:pPr>
            <a:endParaRPr lang="en-US" b="0" dirty="0"/>
          </a:p>
          <a:p>
            <a:pPr marL="285750" indent="-285750">
              <a:buFont typeface="Wingdings" panose="05000000000000000000" pitchFamily="2" charset="2"/>
              <a:buChar char="§"/>
            </a:pPr>
            <a:endParaRPr lang="en-US" b="0" dirty="0"/>
          </a:p>
        </p:txBody>
      </p:sp>
      <p:sp>
        <p:nvSpPr>
          <p:cNvPr id="34" name="Text Placeholder 6">
            <a:extLst>
              <a:ext uri="{FF2B5EF4-FFF2-40B4-BE49-F238E27FC236}">
                <a16:creationId xmlns:a16="http://schemas.microsoft.com/office/drawing/2014/main" id="{4EDC9FBB-A493-CF15-BFA9-C69294E6A344}"/>
              </a:ext>
            </a:extLst>
          </p:cNvPr>
          <p:cNvSpPr txBox="1">
            <a:spLocks/>
          </p:cNvSpPr>
          <p:nvPr/>
        </p:nvSpPr>
        <p:spPr>
          <a:xfrm>
            <a:off x="219076" y="1248641"/>
            <a:ext cx="3749040" cy="372707"/>
          </a:xfrm>
          <a:prstGeom prst="rect">
            <a:avLst/>
          </a:prstGeom>
          <a:solidFill>
            <a:srgbClr val="0C4C6B"/>
          </a:solidFill>
        </p:spPr>
        <p:txBody>
          <a:bodyP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1"/>
                </a:solidFill>
                <a:latin typeface="+mj-lt"/>
              </a:rPr>
              <a:t>Labor Calculator</a:t>
            </a:r>
          </a:p>
        </p:txBody>
      </p:sp>
      <p:pic>
        <p:nvPicPr>
          <p:cNvPr id="3" name="Picture 2">
            <a:extLst>
              <a:ext uri="{FF2B5EF4-FFF2-40B4-BE49-F238E27FC236}">
                <a16:creationId xmlns:a16="http://schemas.microsoft.com/office/drawing/2014/main" id="{93147B69-42FB-ECE2-24AF-ACFDDF06E2E2}"/>
              </a:ext>
            </a:extLst>
          </p:cNvPr>
          <p:cNvPicPr>
            <a:picLocks noChangeAspect="1"/>
          </p:cNvPicPr>
          <p:nvPr/>
        </p:nvPicPr>
        <p:blipFill>
          <a:blip r:embed="rId2"/>
          <a:stretch>
            <a:fillRect/>
          </a:stretch>
        </p:blipFill>
        <p:spPr>
          <a:xfrm>
            <a:off x="219076" y="2359056"/>
            <a:ext cx="3565524" cy="1405304"/>
          </a:xfrm>
          <a:prstGeom prst="rect">
            <a:avLst/>
          </a:prstGeom>
        </p:spPr>
      </p:pic>
      <p:pic>
        <p:nvPicPr>
          <p:cNvPr id="6" name="Picture 5">
            <a:extLst>
              <a:ext uri="{FF2B5EF4-FFF2-40B4-BE49-F238E27FC236}">
                <a16:creationId xmlns:a16="http://schemas.microsoft.com/office/drawing/2014/main" id="{44A06750-228A-819A-3988-5305009C755B}"/>
              </a:ext>
            </a:extLst>
          </p:cNvPr>
          <p:cNvPicPr>
            <a:picLocks noChangeAspect="1"/>
          </p:cNvPicPr>
          <p:nvPr/>
        </p:nvPicPr>
        <p:blipFill>
          <a:blip r:embed="rId3"/>
          <a:stretch>
            <a:fillRect/>
          </a:stretch>
        </p:blipFill>
        <p:spPr>
          <a:xfrm>
            <a:off x="4057016" y="2392410"/>
            <a:ext cx="3461384" cy="1373015"/>
          </a:xfrm>
          <a:prstGeom prst="rect">
            <a:avLst/>
          </a:prstGeom>
        </p:spPr>
      </p:pic>
      <p:pic>
        <p:nvPicPr>
          <p:cNvPr id="13" name="Picture 12">
            <a:extLst>
              <a:ext uri="{FF2B5EF4-FFF2-40B4-BE49-F238E27FC236}">
                <a16:creationId xmlns:a16="http://schemas.microsoft.com/office/drawing/2014/main" id="{879E7426-F997-FDB3-E327-2228C6F65F8F}"/>
              </a:ext>
            </a:extLst>
          </p:cNvPr>
          <p:cNvPicPr>
            <a:picLocks noChangeAspect="1"/>
          </p:cNvPicPr>
          <p:nvPr/>
        </p:nvPicPr>
        <p:blipFill>
          <a:blip r:embed="rId4"/>
          <a:stretch>
            <a:fillRect/>
          </a:stretch>
        </p:blipFill>
        <p:spPr>
          <a:xfrm>
            <a:off x="7537984" y="2397917"/>
            <a:ext cx="4277146" cy="2927888"/>
          </a:xfrm>
          <a:prstGeom prst="rect">
            <a:avLst/>
          </a:prstGeom>
        </p:spPr>
      </p:pic>
    </p:spTree>
    <p:extLst>
      <p:ext uri="{BB962C8B-B14F-4D97-AF65-F5344CB8AC3E}">
        <p14:creationId xmlns:p14="http://schemas.microsoft.com/office/powerpoint/2010/main" val="616521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7DBCA-2122-83F0-6EB4-AF04A56AB3AC}"/>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E508F233-5CC9-744C-587C-8237BB280C2E}"/>
              </a:ext>
            </a:extLst>
          </p:cNvPr>
          <p:cNvSpPr>
            <a:spLocks noGrp="1"/>
          </p:cNvSpPr>
          <p:nvPr>
            <p:ph type="body" sz="quarter" idx="24"/>
          </p:nvPr>
        </p:nvSpPr>
        <p:spPr/>
        <p:txBody>
          <a:bodyPr/>
          <a:lstStyle/>
          <a:p>
            <a:endParaRPr lang="en-US" dirty="0"/>
          </a:p>
        </p:txBody>
      </p:sp>
      <p:sp>
        <p:nvSpPr>
          <p:cNvPr id="8" name="Title 7">
            <a:extLst>
              <a:ext uri="{FF2B5EF4-FFF2-40B4-BE49-F238E27FC236}">
                <a16:creationId xmlns:a16="http://schemas.microsoft.com/office/drawing/2014/main" id="{E05F9017-2B3D-FD32-424D-612CCB438854}"/>
              </a:ext>
            </a:extLst>
          </p:cNvPr>
          <p:cNvSpPr>
            <a:spLocks noGrp="1"/>
          </p:cNvSpPr>
          <p:nvPr>
            <p:ph type="title"/>
          </p:nvPr>
        </p:nvSpPr>
        <p:spPr/>
        <p:txBody>
          <a:bodyPr/>
          <a:lstStyle/>
          <a:p>
            <a:r>
              <a:rPr lang="en-US" dirty="0"/>
              <a:t>Configuration Tab</a:t>
            </a:r>
          </a:p>
        </p:txBody>
      </p:sp>
      <p:sp>
        <p:nvSpPr>
          <p:cNvPr id="14" name="Content Placeholder 9">
            <a:extLst>
              <a:ext uri="{FF2B5EF4-FFF2-40B4-BE49-F238E27FC236}">
                <a16:creationId xmlns:a16="http://schemas.microsoft.com/office/drawing/2014/main" id="{EAC1CF40-E8EB-7D64-6A8E-19E8DD333B54}"/>
              </a:ext>
            </a:extLst>
          </p:cNvPr>
          <p:cNvSpPr txBox="1">
            <a:spLocks/>
          </p:cNvSpPr>
          <p:nvPr/>
        </p:nvSpPr>
        <p:spPr>
          <a:xfrm>
            <a:off x="434975" y="1323753"/>
            <a:ext cx="11323638" cy="1461739"/>
          </a:xfrm>
          <a:prstGeom prst="rect">
            <a:avLst/>
          </a:prstGeom>
        </p:spPr>
        <p:txBody>
          <a:bodyPr vert="horz" lIns="0" tIns="36000" rIns="0" bIns="3600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dirty="0">
                <a:solidFill>
                  <a:srgbClr val="04E255"/>
                </a:solidFill>
                <a:latin typeface="Times New Roman" panose="02020603050405020304" pitchFamily="18" charset="0"/>
                <a:cs typeface="Times New Roman" panose="02020603050405020304" pitchFamily="18" charset="0"/>
              </a:rPr>
              <a:t>▌</a:t>
            </a:r>
            <a:r>
              <a:rPr lang="en-US" sz="1800" b="0" dirty="0"/>
              <a:t>Once desired packages and labor have been added click </a:t>
            </a:r>
            <a:r>
              <a:rPr lang="en-US" sz="1800" dirty="0"/>
              <a:t>Save Configuration </a:t>
            </a:r>
            <a:r>
              <a:rPr lang="en-US" sz="1800" b="0" dirty="0"/>
              <a:t>to advance to next steps</a:t>
            </a:r>
            <a:endParaRPr lang="en-US" b="0" dirty="0"/>
          </a:p>
          <a:p>
            <a:pPr marL="285750" indent="-285750">
              <a:buFont typeface="Wingdings" panose="05000000000000000000" pitchFamily="2" charset="2"/>
              <a:buChar char="§"/>
            </a:pPr>
            <a:endParaRPr lang="en-US" b="0" dirty="0"/>
          </a:p>
          <a:p>
            <a:pPr marL="285750" indent="-285750">
              <a:buFont typeface="Wingdings" panose="05000000000000000000" pitchFamily="2" charset="2"/>
              <a:buChar char="§"/>
            </a:pPr>
            <a:endParaRPr lang="en-US" b="0" dirty="0"/>
          </a:p>
          <a:p>
            <a:pPr marL="285750" indent="-285750">
              <a:buFont typeface="Wingdings" panose="05000000000000000000" pitchFamily="2" charset="2"/>
              <a:buChar char="§"/>
            </a:pPr>
            <a:endParaRPr lang="en-US" b="0" dirty="0"/>
          </a:p>
        </p:txBody>
      </p:sp>
      <p:pic>
        <p:nvPicPr>
          <p:cNvPr id="17" name="Picture 16">
            <a:extLst>
              <a:ext uri="{FF2B5EF4-FFF2-40B4-BE49-F238E27FC236}">
                <a16:creationId xmlns:a16="http://schemas.microsoft.com/office/drawing/2014/main" id="{E551AFC4-4E1F-7FA7-37DC-16DC4FC2B81C}"/>
              </a:ext>
            </a:extLst>
          </p:cNvPr>
          <p:cNvPicPr>
            <a:picLocks noChangeAspect="1"/>
          </p:cNvPicPr>
          <p:nvPr/>
        </p:nvPicPr>
        <p:blipFill>
          <a:blip r:embed="rId2"/>
          <a:stretch>
            <a:fillRect/>
          </a:stretch>
        </p:blipFill>
        <p:spPr>
          <a:xfrm>
            <a:off x="433387" y="1931893"/>
            <a:ext cx="8982370" cy="1068481"/>
          </a:xfrm>
          <a:prstGeom prst="rect">
            <a:avLst/>
          </a:prstGeom>
        </p:spPr>
      </p:pic>
      <p:sp>
        <p:nvSpPr>
          <p:cNvPr id="19" name="Rectangle: Rounded Corners 18">
            <a:extLst>
              <a:ext uri="{FF2B5EF4-FFF2-40B4-BE49-F238E27FC236}">
                <a16:creationId xmlns:a16="http://schemas.microsoft.com/office/drawing/2014/main" id="{4376C6C2-729A-6F5A-5D27-C5C0AD1CF087}"/>
              </a:ext>
            </a:extLst>
          </p:cNvPr>
          <p:cNvSpPr/>
          <p:nvPr/>
        </p:nvSpPr>
        <p:spPr>
          <a:xfrm>
            <a:off x="6972300" y="2528599"/>
            <a:ext cx="809625" cy="256893"/>
          </a:xfrm>
          <a:prstGeom prst="roundRect">
            <a:avLst>
              <a:gd name="adj" fmla="val 2531"/>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Graphic 26" descr="Cursor with solid fill">
            <a:extLst>
              <a:ext uri="{FF2B5EF4-FFF2-40B4-BE49-F238E27FC236}">
                <a16:creationId xmlns:a16="http://schemas.microsoft.com/office/drawing/2014/main" id="{D886C95B-28DE-60BE-A756-F96E70C545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0625" y="2657045"/>
            <a:ext cx="502599" cy="502599"/>
          </a:xfrm>
          <a:prstGeom prst="rect">
            <a:avLst/>
          </a:prstGeom>
        </p:spPr>
      </p:pic>
    </p:spTree>
    <p:extLst>
      <p:ext uri="{BB962C8B-B14F-4D97-AF65-F5344CB8AC3E}">
        <p14:creationId xmlns:p14="http://schemas.microsoft.com/office/powerpoint/2010/main" val="3317629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D6CF1-5916-3960-464D-031C6C2B6C9E}"/>
            </a:ext>
          </a:extLst>
        </p:cNvPr>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DF6FB07-65AE-99FD-2F10-77279EE24CF5}"/>
              </a:ext>
            </a:extLst>
          </p:cNvPr>
          <p:cNvSpPr>
            <a:spLocks noGrp="1"/>
          </p:cNvSpPr>
          <p:nvPr>
            <p:ph type="pic" sz="quarter" idx="25"/>
          </p:nvPr>
        </p:nvSpPr>
        <p:spPr/>
        <p:txBody>
          <a:bodyPr/>
          <a:lstStyle/>
          <a:p>
            <a:endParaRPr lang="en-US" dirty="0"/>
          </a:p>
        </p:txBody>
      </p:sp>
      <p:sp>
        <p:nvSpPr>
          <p:cNvPr id="7" name="Title 6">
            <a:extLst>
              <a:ext uri="{FF2B5EF4-FFF2-40B4-BE49-F238E27FC236}">
                <a16:creationId xmlns:a16="http://schemas.microsoft.com/office/drawing/2014/main" id="{7C313F98-2B86-D128-A764-53C2B0353AF5}"/>
              </a:ext>
            </a:extLst>
          </p:cNvPr>
          <p:cNvSpPr>
            <a:spLocks noGrp="1"/>
          </p:cNvSpPr>
          <p:nvPr>
            <p:ph type="title"/>
          </p:nvPr>
        </p:nvSpPr>
        <p:spPr/>
        <p:txBody>
          <a:bodyPr/>
          <a:lstStyle/>
          <a:p>
            <a:r>
              <a:rPr lang="en-US" dirty="0"/>
              <a:t>Quick Quote</a:t>
            </a:r>
          </a:p>
        </p:txBody>
      </p:sp>
      <p:sp>
        <p:nvSpPr>
          <p:cNvPr id="9" name="Text Placeholder 8">
            <a:extLst>
              <a:ext uri="{FF2B5EF4-FFF2-40B4-BE49-F238E27FC236}">
                <a16:creationId xmlns:a16="http://schemas.microsoft.com/office/drawing/2014/main" id="{D885B259-03DB-2604-761E-E2A63EDE6F6F}"/>
              </a:ext>
            </a:extLst>
          </p:cNvPr>
          <p:cNvSpPr>
            <a:spLocks noGrp="1"/>
          </p:cNvSpPr>
          <p:nvPr>
            <p:ph type="body" sz="quarter" idx="24"/>
          </p:nvPr>
        </p:nvSpPr>
        <p:spPr/>
        <p:txBody>
          <a:bodyPr/>
          <a:lstStyle/>
          <a:p>
            <a:endParaRPr lang="en-US" dirty="0"/>
          </a:p>
        </p:txBody>
      </p:sp>
      <p:sp>
        <p:nvSpPr>
          <p:cNvPr id="8" name="Subtitle 7">
            <a:extLst>
              <a:ext uri="{FF2B5EF4-FFF2-40B4-BE49-F238E27FC236}">
                <a16:creationId xmlns:a16="http://schemas.microsoft.com/office/drawing/2014/main" id="{51D888C6-1639-4229-C8D9-EEFB932C7D22}"/>
              </a:ext>
            </a:extLst>
          </p:cNvPr>
          <p:cNvSpPr>
            <a:spLocks noGrp="1"/>
          </p:cNvSpPr>
          <p:nvPr>
            <p:ph type="subTitle" idx="1"/>
          </p:nvPr>
        </p:nvSpPr>
        <p:spPr/>
        <p:txBody>
          <a:bodyPr/>
          <a:lstStyle/>
          <a:p>
            <a:endParaRPr lang="en-US" dirty="0"/>
          </a:p>
        </p:txBody>
      </p:sp>
      <p:sp>
        <p:nvSpPr>
          <p:cNvPr id="11" name="Text Placeholder 10">
            <a:extLst>
              <a:ext uri="{FF2B5EF4-FFF2-40B4-BE49-F238E27FC236}">
                <a16:creationId xmlns:a16="http://schemas.microsoft.com/office/drawing/2014/main" id="{8CD426C1-FD5F-F60D-7CD8-0E8F9BE15A4A}"/>
              </a:ext>
            </a:extLst>
          </p:cNvPr>
          <p:cNvSpPr>
            <a:spLocks noGrp="1"/>
          </p:cNvSpPr>
          <p:nvPr>
            <p:ph type="body" sz="quarter" idx="28"/>
          </p:nvPr>
        </p:nvSpPr>
        <p:spPr/>
        <p:txBody>
          <a:bodyPr/>
          <a:lstStyle/>
          <a:p>
            <a:r>
              <a:rPr lang="en-US" dirty="0">
                <a:solidFill>
                  <a:srgbClr val="04E255"/>
                </a:solidFill>
              </a:rPr>
              <a:t>Pricing</a:t>
            </a:r>
          </a:p>
        </p:txBody>
      </p:sp>
      <p:sp>
        <p:nvSpPr>
          <p:cNvPr id="12" name="Text Placeholder 11">
            <a:extLst>
              <a:ext uri="{FF2B5EF4-FFF2-40B4-BE49-F238E27FC236}">
                <a16:creationId xmlns:a16="http://schemas.microsoft.com/office/drawing/2014/main" id="{C4F1CDB7-3668-B745-4EF8-0A95739E5AA5}"/>
              </a:ext>
            </a:extLst>
          </p:cNvPr>
          <p:cNvSpPr>
            <a:spLocks noGrp="1"/>
          </p:cNvSpPr>
          <p:nvPr>
            <p:ph type="body" sz="quarter" idx="29"/>
          </p:nvPr>
        </p:nvSpPr>
        <p:spPr/>
        <p:txBody>
          <a:bodyPr/>
          <a:lstStyle/>
          <a:p>
            <a:r>
              <a:rPr lang="en-US" dirty="0"/>
              <a:t>03</a:t>
            </a:r>
          </a:p>
        </p:txBody>
      </p:sp>
      <p:pic>
        <p:nvPicPr>
          <p:cNvPr id="2" name="Picture Placeholder 8" descr="A group of people looking at a blueprint&#10;&#10;Description automatically generated">
            <a:extLst>
              <a:ext uri="{FF2B5EF4-FFF2-40B4-BE49-F238E27FC236}">
                <a16:creationId xmlns:a16="http://schemas.microsoft.com/office/drawing/2014/main" id="{B9488FBB-C9AD-9386-5A7D-5F90B91328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03948" y="-1"/>
            <a:ext cx="5988052" cy="6858001"/>
          </a:xfrm>
          <a:prstGeom prst="rect">
            <a:avLst/>
          </a:prstGeom>
          <a:noFill/>
        </p:spPr>
      </p:pic>
    </p:spTree>
    <p:extLst>
      <p:ext uri="{BB962C8B-B14F-4D97-AF65-F5344CB8AC3E}">
        <p14:creationId xmlns:p14="http://schemas.microsoft.com/office/powerpoint/2010/main" val="1271809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DD404D-CE27-B1B4-AD5D-36ADE558D0E8}"/>
              </a:ext>
            </a:extLst>
          </p:cNvPr>
          <p:cNvSpPr>
            <a:spLocks noGrp="1"/>
          </p:cNvSpPr>
          <p:nvPr>
            <p:ph type="title"/>
          </p:nvPr>
        </p:nvSpPr>
        <p:spPr>
          <a:xfrm>
            <a:off x="434975" y="657226"/>
            <a:ext cx="11323638" cy="464286"/>
          </a:xfrm>
          <a:solidFill>
            <a:schemeClr val="tx1"/>
          </a:solidFill>
        </p:spPr>
        <p:txBody>
          <a:bodyPr/>
          <a:lstStyle/>
          <a:p>
            <a:r>
              <a:rPr lang="en-US" dirty="0">
                <a:solidFill>
                  <a:schemeClr val="bg1"/>
                </a:solidFill>
              </a:rPr>
              <a:t>Pricing</a:t>
            </a:r>
          </a:p>
        </p:txBody>
      </p:sp>
      <p:sp>
        <p:nvSpPr>
          <p:cNvPr id="9" name="Text Placeholder 8">
            <a:extLst>
              <a:ext uri="{FF2B5EF4-FFF2-40B4-BE49-F238E27FC236}">
                <a16:creationId xmlns:a16="http://schemas.microsoft.com/office/drawing/2014/main" id="{DE77CB9D-DECE-4350-F9FF-AA0DD870E669}"/>
              </a:ext>
            </a:extLst>
          </p:cNvPr>
          <p:cNvSpPr>
            <a:spLocks noGrp="1"/>
          </p:cNvSpPr>
          <p:nvPr>
            <p:ph type="body" sz="quarter" idx="24"/>
          </p:nvPr>
        </p:nvSpPr>
        <p:spPr/>
        <p:txBody>
          <a:bodyPr/>
          <a:lstStyle/>
          <a:p>
            <a:endParaRPr lang="en-US" dirty="0"/>
          </a:p>
        </p:txBody>
      </p:sp>
      <p:sp>
        <p:nvSpPr>
          <p:cNvPr id="10" name="Content Placeholder 9">
            <a:extLst>
              <a:ext uri="{FF2B5EF4-FFF2-40B4-BE49-F238E27FC236}">
                <a16:creationId xmlns:a16="http://schemas.microsoft.com/office/drawing/2014/main" id="{F40772BC-A9AB-4E38-74FA-45C3BA0AB616}"/>
              </a:ext>
            </a:extLst>
          </p:cNvPr>
          <p:cNvSpPr>
            <a:spLocks noGrp="1"/>
          </p:cNvSpPr>
          <p:nvPr>
            <p:ph sz="quarter" idx="25"/>
          </p:nvPr>
        </p:nvSpPr>
        <p:spPr>
          <a:xfrm>
            <a:off x="433387" y="1171575"/>
            <a:ext cx="11323638" cy="5029200"/>
          </a:xfrm>
        </p:spPr>
        <p:txBody>
          <a:bodyPr/>
          <a:lstStyle/>
          <a:p>
            <a:r>
              <a:rPr lang="en-US" sz="2000" b="1" dirty="0">
                <a:latin typeface="+mj-lt"/>
              </a:rPr>
              <a:t>Base Price</a:t>
            </a:r>
            <a:r>
              <a:rPr lang="en-US" sz="2000" dirty="0">
                <a:latin typeface="+mj-lt"/>
              </a:rPr>
              <a:t>: </a:t>
            </a:r>
            <a:r>
              <a:rPr lang="en-US" dirty="0">
                <a:latin typeface="+mj-lt"/>
              </a:rPr>
              <a:t>Published Dealer Base displayed for Engines, Controls &amp; Rigging, and Props. </a:t>
            </a:r>
          </a:p>
          <a:p>
            <a:endParaRPr lang="en-US" dirty="0">
              <a:latin typeface="+mj-lt"/>
            </a:endParaRPr>
          </a:p>
          <a:p>
            <a:r>
              <a:rPr lang="en-US" sz="2000" b="1" dirty="0">
                <a:latin typeface="+mj-lt"/>
              </a:rPr>
              <a:t>Net Price:</a:t>
            </a:r>
            <a:r>
              <a:rPr lang="en-US" sz="2000" dirty="0">
                <a:latin typeface="+mj-lt"/>
              </a:rPr>
              <a:t>  </a:t>
            </a:r>
            <a:r>
              <a:rPr lang="en-US" dirty="0">
                <a:latin typeface="+mj-lt"/>
              </a:rPr>
              <a:t>Dealer prices after discounts for Stocking Status, Program level, and elite status are applied per Dealer Sales Program Guide. Includes discounts available when controls, rigging, &amp; props are ordered through vessel config.</a:t>
            </a:r>
          </a:p>
          <a:p>
            <a:endParaRPr lang="en-US" dirty="0"/>
          </a:p>
          <a:p>
            <a:endParaRPr lang="en-US" dirty="0"/>
          </a:p>
          <a:p>
            <a:endParaRPr lang="en-US" dirty="0"/>
          </a:p>
          <a:p>
            <a:endParaRPr lang="en-US" dirty="0"/>
          </a:p>
          <a:p>
            <a:endParaRPr lang="en-US" dirty="0"/>
          </a:p>
          <a:p>
            <a:endParaRPr lang="en-US" dirty="0"/>
          </a:p>
        </p:txBody>
      </p:sp>
      <p:graphicFrame>
        <p:nvGraphicFramePr>
          <p:cNvPr id="2" name="Table 1">
            <a:extLst>
              <a:ext uri="{FF2B5EF4-FFF2-40B4-BE49-F238E27FC236}">
                <a16:creationId xmlns:a16="http://schemas.microsoft.com/office/drawing/2014/main" id="{CB4F6F2C-3C0B-8632-4BE2-C607BDD6F97A}"/>
              </a:ext>
            </a:extLst>
          </p:cNvPr>
          <p:cNvGraphicFramePr>
            <a:graphicFrameLocks noGrp="1"/>
          </p:cNvGraphicFramePr>
          <p:nvPr>
            <p:extLst>
              <p:ext uri="{D42A27DB-BD31-4B8C-83A1-F6EECF244321}">
                <p14:modId xmlns:p14="http://schemas.microsoft.com/office/powerpoint/2010/main" val="1111349891"/>
              </p:ext>
            </p:extLst>
          </p:nvPr>
        </p:nvGraphicFramePr>
        <p:xfrm>
          <a:off x="6908800" y="2503329"/>
          <a:ext cx="4953001" cy="2106930"/>
        </p:xfrm>
        <a:graphic>
          <a:graphicData uri="http://schemas.openxmlformats.org/drawingml/2006/table">
            <a:tbl>
              <a:tblPr/>
              <a:tblGrid>
                <a:gridCol w="1397488">
                  <a:extLst>
                    <a:ext uri="{9D8B030D-6E8A-4147-A177-3AD203B41FA5}">
                      <a16:colId xmlns:a16="http://schemas.microsoft.com/office/drawing/2014/main" val="139268423"/>
                    </a:ext>
                  </a:extLst>
                </a:gridCol>
                <a:gridCol w="1055246">
                  <a:extLst>
                    <a:ext uri="{9D8B030D-6E8A-4147-A177-3AD203B41FA5}">
                      <a16:colId xmlns:a16="http://schemas.microsoft.com/office/drawing/2014/main" val="306993730"/>
                    </a:ext>
                  </a:extLst>
                </a:gridCol>
                <a:gridCol w="1283407">
                  <a:extLst>
                    <a:ext uri="{9D8B030D-6E8A-4147-A177-3AD203B41FA5}">
                      <a16:colId xmlns:a16="http://schemas.microsoft.com/office/drawing/2014/main" val="407140922"/>
                    </a:ext>
                  </a:extLst>
                </a:gridCol>
                <a:gridCol w="608430">
                  <a:extLst>
                    <a:ext uri="{9D8B030D-6E8A-4147-A177-3AD203B41FA5}">
                      <a16:colId xmlns:a16="http://schemas.microsoft.com/office/drawing/2014/main" val="402180349"/>
                    </a:ext>
                  </a:extLst>
                </a:gridCol>
                <a:gridCol w="608430">
                  <a:extLst>
                    <a:ext uri="{9D8B030D-6E8A-4147-A177-3AD203B41FA5}">
                      <a16:colId xmlns:a16="http://schemas.microsoft.com/office/drawing/2014/main" val="1471936796"/>
                    </a:ext>
                  </a:extLst>
                </a:gridCol>
              </a:tblGrid>
              <a:tr h="190500">
                <a:tc>
                  <a:txBody>
                    <a:bodyPr/>
                    <a:lstStyle/>
                    <a:p>
                      <a:pPr algn="l" fontAlgn="b">
                        <a:buNone/>
                      </a:pPr>
                      <a:r>
                        <a:rPr lang="en-US" sz="1100" b="0" i="0" u="none" strike="noStrike" dirty="0">
                          <a:solidFill>
                            <a:srgbClr val="000000"/>
                          </a:solidFill>
                          <a:effectLst/>
                          <a:latin typeface="Aptos Narrow" panose="020B0004020202020204" pitchFamily="34" charset="0"/>
                        </a:rPr>
                        <a:t>Cust Key x Product Line</a:t>
                      </a:r>
                    </a:p>
                  </a:txBody>
                  <a:tcPr marL="9525" marR="9525" marT="9525" marB="0" anchor="b">
                    <a:lnL>
                      <a:noFill/>
                    </a:lnL>
                    <a:lnR>
                      <a:noFill/>
                    </a:lnR>
                    <a:lnT>
                      <a:noFill/>
                    </a:lnT>
                    <a:lnB>
                      <a:noFill/>
                    </a:lnB>
                    <a:noFill/>
                  </a:tcPr>
                </a:tc>
                <a:tc>
                  <a:txBody>
                    <a:bodyPr/>
                    <a:lstStyle/>
                    <a:p>
                      <a:pPr algn="ctr" fontAlgn="b">
                        <a:buNone/>
                      </a:pPr>
                      <a:r>
                        <a:rPr lang="en-US" sz="1200" b="0" i="1" u="none" strike="noStrike" dirty="0">
                          <a:solidFill>
                            <a:schemeClr val="bg1"/>
                          </a:solidFill>
                          <a:effectLst/>
                          <a:latin typeface="Aptos Narrow" panose="020B0004020202020204" pitchFamily="34" charset="0"/>
                        </a:rPr>
                        <a:t>Type</a:t>
                      </a:r>
                    </a:p>
                  </a:txBody>
                  <a:tcPr marL="9525" marR="9525" marT="9525" marB="0" anchor="b">
                    <a:lnL>
                      <a:noFill/>
                    </a:lnL>
                    <a:lnR>
                      <a:noFill/>
                    </a:lnR>
                    <a:lnT>
                      <a:noFill/>
                    </a:lnT>
                    <a:lnB>
                      <a:noFill/>
                    </a:lnB>
                    <a:solidFill>
                      <a:schemeClr val="accent6">
                        <a:lumMod val="25000"/>
                      </a:schemeClr>
                    </a:solidFill>
                  </a:tcPr>
                </a:tc>
                <a:tc>
                  <a:txBody>
                    <a:bodyPr/>
                    <a:lstStyle/>
                    <a:p>
                      <a:pPr algn="ctr" fontAlgn="b">
                        <a:buNone/>
                      </a:pPr>
                      <a:r>
                        <a:rPr lang="en-US" sz="1200" b="0" i="1" u="none" strike="noStrike" dirty="0">
                          <a:solidFill>
                            <a:schemeClr val="bg1"/>
                          </a:solidFill>
                          <a:effectLst/>
                          <a:latin typeface="Aptos Narrow" panose="020B0004020202020204" pitchFamily="34" charset="0"/>
                        </a:rPr>
                        <a:t>Sales Program Level</a:t>
                      </a:r>
                    </a:p>
                  </a:txBody>
                  <a:tcPr marL="9525" marR="9525" marT="9525" marB="0" anchor="b">
                    <a:lnL>
                      <a:noFill/>
                    </a:lnL>
                    <a:lnR>
                      <a:noFill/>
                    </a:lnR>
                    <a:lnT>
                      <a:noFill/>
                    </a:lnT>
                    <a:lnB>
                      <a:noFill/>
                    </a:lnB>
                    <a:solidFill>
                      <a:schemeClr val="accent6">
                        <a:lumMod val="25000"/>
                      </a:schemeClr>
                    </a:solidFill>
                  </a:tcPr>
                </a:tc>
                <a:tc>
                  <a:txBody>
                    <a:bodyPr/>
                    <a:lstStyle/>
                    <a:p>
                      <a:pPr algn="ctr" fontAlgn="b">
                        <a:buNone/>
                      </a:pPr>
                      <a:r>
                        <a:rPr lang="en-US" sz="1200" b="0" i="1" u="none" strike="noStrike" dirty="0">
                          <a:solidFill>
                            <a:schemeClr val="bg1"/>
                          </a:solidFill>
                          <a:effectLst/>
                          <a:latin typeface="Aptos Narrow" panose="020B0004020202020204" pitchFamily="34" charset="0"/>
                        </a:rPr>
                        <a:t>OB STKG</a:t>
                      </a:r>
                    </a:p>
                  </a:txBody>
                  <a:tcPr marL="9525" marR="9525" marT="9525" marB="0" anchor="b">
                    <a:lnL>
                      <a:noFill/>
                    </a:lnL>
                    <a:lnR>
                      <a:noFill/>
                    </a:lnR>
                    <a:lnT>
                      <a:noFill/>
                    </a:lnT>
                    <a:lnB>
                      <a:noFill/>
                    </a:lnB>
                    <a:solidFill>
                      <a:schemeClr val="accent6">
                        <a:lumMod val="25000"/>
                      </a:schemeClr>
                    </a:solidFill>
                  </a:tcPr>
                </a:tc>
                <a:tc>
                  <a:txBody>
                    <a:bodyPr/>
                    <a:lstStyle/>
                    <a:p>
                      <a:pPr algn="ctr" fontAlgn="b">
                        <a:buNone/>
                      </a:pPr>
                      <a:r>
                        <a:rPr lang="en-US" sz="1200" b="0" i="1" u="none" strike="noStrike" dirty="0">
                          <a:solidFill>
                            <a:schemeClr val="bg1"/>
                          </a:solidFill>
                          <a:effectLst/>
                          <a:latin typeface="Aptos Narrow" panose="020B0004020202020204" pitchFamily="34" charset="0"/>
                        </a:rPr>
                        <a:t>Elite</a:t>
                      </a:r>
                    </a:p>
                  </a:txBody>
                  <a:tcPr marL="9525" marR="9525" marT="9525" marB="0" anchor="b">
                    <a:lnL>
                      <a:noFill/>
                    </a:lnL>
                    <a:lnR>
                      <a:noFill/>
                    </a:lnR>
                    <a:lnT>
                      <a:noFill/>
                    </a:lnT>
                    <a:lnB>
                      <a:noFill/>
                    </a:lnB>
                    <a:solidFill>
                      <a:schemeClr val="accent6">
                        <a:lumMod val="25000"/>
                      </a:schemeClr>
                    </a:solidFill>
                  </a:tcPr>
                </a:tc>
                <a:extLst>
                  <a:ext uri="{0D108BD9-81ED-4DB2-BD59-A6C34878D82A}">
                    <a16:rowId xmlns:a16="http://schemas.microsoft.com/office/drawing/2014/main" val="4166399799"/>
                  </a:ext>
                </a:extLst>
              </a:tr>
              <a:tr h="190500">
                <a:tc>
                  <a:txBody>
                    <a:bodyPr/>
                    <a:lstStyle/>
                    <a:p>
                      <a:pPr algn="r" fontAlgn="b">
                        <a:buNone/>
                      </a:pPr>
                      <a:r>
                        <a:rPr lang="en-US" sz="1100" b="0" i="0" u="none" strike="noStrike" dirty="0">
                          <a:solidFill>
                            <a:srgbClr val="000000"/>
                          </a:solidFill>
                          <a:effectLst/>
                          <a:latin typeface="Aptos Narrow" panose="020B0004020202020204" pitchFamily="34" charset="0"/>
                        </a:rPr>
                        <a:t>22-Jan-26</a:t>
                      </a:r>
                    </a:p>
                  </a:txBody>
                  <a:tcPr marL="9525" marR="9525" marT="9525" marB="0" anchor="b">
                    <a:lnL>
                      <a:noFill/>
                    </a:lnL>
                    <a:lnR>
                      <a:noFill/>
                    </a:lnR>
                    <a:lnT>
                      <a:noFill/>
                    </a:lnT>
                    <a:lnB>
                      <a:noFill/>
                    </a:lnB>
                    <a:noFill/>
                  </a:tcPr>
                </a:tc>
                <a:tc>
                  <a:txBody>
                    <a:bodyPr/>
                    <a:lstStyle/>
                    <a:p>
                      <a:pPr algn="l" fontAlgn="b">
                        <a:buNone/>
                      </a:pPr>
                      <a:r>
                        <a:rPr lang="en-US" sz="1000" b="1" i="1" u="none" strike="noStrike" dirty="0">
                          <a:solidFill>
                            <a:srgbClr val="000000"/>
                          </a:solidFill>
                          <a:effectLst/>
                          <a:latin typeface="Aptos Narrow" panose="020B0004020202020204" pitchFamily="34" charset="0"/>
                        </a:rPr>
                        <a:t>Outboard Repower</a:t>
                      </a:r>
                    </a:p>
                  </a:txBody>
                  <a:tcPr marL="9525" marR="9525" marT="9525" marB="0" anchor="b">
                    <a:lnL>
                      <a:noFill/>
                    </a:lnL>
                    <a:lnR>
                      <a:noFill/>
                    </a:lnR>
                    <a:lnT>
                      <a:noFill/>
                    </a:lnT>
                    <a:lnB>
                      <a:noFill/>
                    </a:lnB>
                    <a:no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64483958"/>
                  </a:ext>
                </a:extLst>
              </a:tr>
              <a:tr h="190500">
                <a:tc>
                  <a:txBody>
                    <a:bodyPr/>
                    <a:lstStyle/>
                    <a:p>
                      <a:pPr algn="l" fontAlgn="b">
                        <a:buNone/>
                      </a:pPr>
                      <a:r>
                        <a:rPr lang="en-US" sz="1100" b="1" i="0" u="none" strike="noStrike" dirty="0">
                          <a:solidFill>
                            <a:srgbClr val="000000"/>
                          </a:solidFill>
                          <a:effectLst/>
                          <a:latin typeface="Aptos Narrow" panose="020B0004020202020204" pitchFamily="34" charset="0"/>
                        </a:rPr>
                        <a:t>Customer / Product line</a:t>
                      </a:r>
                    </a:p>
                  </a:txBody>
                  <a:tcPr marL="9525" marR="9525" marT="9525" marB="0" anchor="b">
                    <a:lnL>
                      <a:noFill/>
                    </a:lnL>
                    <a:lnR>
                      <a:noFill/>
                    </a:lnR>
                    <a:lnT>
                      <a:noFill/>
                    </a:lnT>
                    <a:lnB w="6350" cap="flat" cmpd="sng" algn="ctr">
                      <a:solidFill>
                        <a:srgbClr val="47D359"/>
                      </a:solidFill>
                      <a:prstDash val="solid"/>
                      <a:round/>
                      <a:headEnd type="none" w="med" len="med"/>
                      <a:tailEnd type="none" w="med" len="med"/>
                    </a:lnB>
                    <a:solidFill>
                      <a:srgbClr val="C1F0C8"/>
                    </a:solidFill>
                  </a:tcPr>
                </a:tc>
                <a:tc>
                  <a:txBody>
                    <a:bodyPr/>
                    <a:lstStyle/>
                    <a:p>
                      <a:pPr algn="ctr" fontAlgn="b">
                        <a:buNone/>
                      </a:pPr>
                      <a:r>
                        <a:rPr lang="en-US" sz="1100" b="0" i="0" u="none" strike="noStrike" dirty="0">
                          <a:solidFill>
                            <a:srgbClr val="000000"/>
                          </a:solidFill>
                          <a:effectLst/>
                          <a:latin typeface="Aptos Narrow" panose="020B0004020202020204" pitchFamily="34" charset="0"/>
                        </a:rPr>
                        <a:t>Outboard Engines</a:t>
                      </a:r>
                    </a:p>
                  </a:txBody>
                  <a:tcPr marL="9525" marR="9525" marT="9525" marB="0" anchor="b">
                    <a:lnL>
                      <a:noFill/>
                    </a:lnL>
                    <a:lnR>
                      <a:noFill/>
                    </a:lnR>
                    <a:lnT>
                      <a:noFill/>
                    </a:lnT>
                    <a:lnB>
                      <a:noFill/>
                    </a:lnB>
                    <a:solidFill>
                      <a:srgbClr val="D0D0D0"/>
                    </a:solidFill>
                  </a:tcPr>
                </a:tc>
                <a:tc>
                  <a:txBody>
                    <a:bodyPr/>
                    <a:lstStyle/>
                    <a:p>
                      <a:pPr algn="ctr" fontAlgn="b">
                        <a:buNone/>
                      </a:pPr>
                      <a:r>
                        <a:rPr lang="en-US" sz="1100" b="0" i="0" u="none" strike="noStrike" dirty="0">
                          <a:solidFill>
                            <a:srgbClr val="000000"/>
                          </a:solidFill>
                          <a:effectLst/>
                          <a:latin typeface="Aptos Narrow" panose="020B0004020202020204" pitchFamily="34" charset="0"/>
                        </a:rPr>
                        <a:t>Controls and Rigging</a:t>
                      </a:r>
                    </a:p>
                  </a:txBody>
                  <a:tcPr marL="9525" marR="9525" marT="9525" marB="0" anchor="b">
                    <a:lnL>
                      <a:noFill/>
                    </a:lnL>
                    <a:lnR>
                      <a:noFill/>
                    </a:lnR>
                    <a:lnT>
                      <a:noFill/>
                    </a:lnT>
                    <a:lnB>
                      <a:noFill/>
                    </a:lnB>
                    <a:solidFill>
                      <a:srgbClr val="D0D0D0"/>
                    </a:solidFill>
                  </a:tcPr>
                </a:tc>
                <a:tc>
                  <a:txBody>
                    <a:bodyPr/>
                    <a:lstStyle/>
                    <a:p>
                      <a:pPr algn="ctr" fontAlgn="b">
                        <a:buNone/>
                      </a:pPr>
                      <a:r>
                        <a:rPr lang="en-US" sz="1100" b="0" i="0" u="none" strike="noStrike" dirty="0">
                          <a:solidFill>
                            <a:srgbClr val="000000"/>
                          </a:solidFill>
                          <a:effectLst/>
                          <a:latin typeface="Aptos Narrow" panose="020B0004020202020204" pitchFamily="34" charset="0"/>
                        </a:rPr>
                        <a:t>Props</a:t>
                      </a:r>
                    </a:p>
                  </a:txBody>
                  <a:tcPr marL="9525" marR="9525" marT="9525" marB="0" anchor="b">
                    <a:lnL>
                      <a:noFill/>
                    </a:lnL>
                    <a:lnR>
                      <a:noFill/>
                    </a:lnR>
                    <a:lnT>
                      <a:noFill/>
                    </a:lnT>
                    <a:lnB>
                      <a:noFill/>
                    </a:lnB>
                    <a:solidFill>
                      <a:srgbClr val="D0D0D0"/>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024009525"/>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DealerNoNo</a:t>
                      </a:r>
                    </a:p>
                  </a:txBody>
                  <a:tcPr marL="9525" marR="9525" marT="9525" marB="0" anchor="b">
                    <a:lnL>
                      <a:noFill/>
                    </a:lnL>
                    <a:lnR>
                      <a:noFill/>
                    </a:lnR>
                    <a:lnT w="6350" cap="flat" cmpd="sng" algn="ctr">
                      <a:solidFill>
                        <a:srgbClr val="47D359"/>
                      </a:solidFill>
                      <a:prstDash val="solid"/>
                      <a:round/>
                      <a:headEnd type="none" w="med" len="med"/>
                      <a:tailEnd type="none" w="med" len="med"/>
                    </a:lnT>
                    <a:lnB>
                      <a:noFill/>
                    </a:lnB>
                    <a:no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a:noFill/>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ysDot"/>
                      <a:round/>
                      <a:headEnd type="none" w="med" len="med"/>
                      <a:tailEnd type="none" w="med" len="med"/>
                    </a:lnL>
                    <a:lnR>
                      <a:noFill/>
                    </a:lnR>
                    <a:lnT>
                      <a:noFill/>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388154379"/>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DealerSilverNoNo</a:t>
                      </a:r>
                    </a:p>
                  </a:txBody>
                  <a:tcPr marL="9525" marR="9525" marT="9525" marB="0" anchor="b">
                    <a:lnL>
                      <a:noFill/>
                    </a:lnL>
                    <a:lnR>
                      <a:noFill/>
                    </a:lnR>
                    <a:lnT>
                      <a:noFill/>
                    </a:lnT>
                    <a:lnB>
                      <a:noFill/>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-5%</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rgbClr val="C1F0C8"/>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ysDot"/>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745943772"/>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DealerGoldNoNo</a:t>
                      </a:r>
                    </a:p>
                  </a:txBody>
                  <a:tcPr marL="9525" marR="9525" marT="9525" marB="0" anchor="b">
                    <a:lnL>
                      <a:noFill/>
                    </a:lnL>
                    <a:lnR>
                      <a:noFill/>
                    </a:lnR>
                    <a:lnT>
                      <a:noFill/>
                    </a:lnT>
                    <a:lnB>
                      <a:noFill/>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-8%</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C1F0C8"/>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ysDot"/>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601438116"/>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DealerPlatinumNoNo</a:t>
                      </a:r>
                    </a:p>
                  </a:txBody>
                  <a:tcPr marL="9525" marR="9525" marT="9525" marB="0" anchor="b">
                    <a:lnL>
                      <a:noFill/>
                    </a:lnL>
                    <a:lnR>
                      <a:noFill/>
                    </a:lnR>
                    <a:lnT>
                      <a:noFill/>
                    </a:lnT>
                    <a:lnB>
                      <a:noFill/>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-10%</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A8EAB1"/>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ysDot"/>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214301516"/>
                  </a:ext>
                </a:extLst>
              </a:tr>
              <a:tr h="200025">
                <a:tc>
                  <a:txBody>
                    <a:bodyPr/>
                    <a:lstStyle/>
                    <a:p>
                      <a:pPr algn="l" fontAlgn="b">
                        <a:buNone/>
                      </a:pPr>
                      <a:r>
                        <a:rPr lang="en-US" sz="1100" b="0" i="0" u="none" strike="noStrike" dirty="0">
                          <a:solidFill>
                            <a:srgbClr val="000000"/>
                          </a:solidFill>
                          <a:effectLst/>
                          <a:latin typeface="Aptos Narrow" panose="020B0004020202020204" pitchFamily="34" charset="0"/>
                        </a:rPr>
                        <a:t>DealerPlatinumNoYes</a:t>
                      </a:r>
                    </a:p>
                  </a:txBody>
                  <a:tcPr marL="9525" marR="9525" marT="9525" marB="0" anchor="b">
                    <a:lnL>
                      <a:noFill/>
                    </a:lnL>
                    <a:lnR>
                      <a:noFill/>
                    </a:lnR>
                    <a:lnT>
                      <a:noFill/>
                    </a:lnT>
                    <a:lnB w="28575" cap="flat" cmpd="sng" algn="ctr">
                      <a:solidFill>
                        <a:schemeClr val="tx1"/>
                      </a:solidFill>
                      <a:prstDash val="dashDot"/>
                      <a:round/>
                      <a:headEnd type="none" w="med" len="med"/>
                      <a:tailEnd type="none" w="med" len="med"/>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-10%</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dashDot"/>
                      <a:round/>
                      <a:headEnd type="none" w="med" len="med"/>
                      <a:tailEnd type="none" w="med" len="med"/>
                    </a:lnB>
                    <a:solidFill>
                      <a:srgbClr val="A8EAB1"/>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dashDot"/>
                      <a:round/>
                      <a:headEnd type="none" w="med" len="med"/>
                      <a:tailEnd type="none" w="med" len="med"/>
                    </a:lnB>
                    <a:solidFill>
                      <a:schemeClr val="bg1">
                        <a:lumMod val="95000"/>
                      </a:schemeClr>
                    </a:solidFill>
                  </a:tcPr>
                </a:tc>
                <a:tc>
                  <a:txBody>
                    <a:bodyPr/>
                    <a:lstStyle/>
                    <a:p>
                      <a:pPr algn="r" fontAlgn="b">
                        <a:buNone/>
                      </a:pPr>
                      <a:r>
                        <a:rPr lang="en-US" sz="1100" b="0" i="0" u="none" strike="noStrike" dirty="0">
                          <a:solidFill>
                            <a:schemeClr val="tx1">
                              <a:lumMod val="75000"/>
                              <a:lumOff val="25000"/>
                            </a:schemeClr>
                          </a:solidFill>
                          <a:effectLst/>
                          <a:latin typeface="Aptos Narrow" panose="020B0004020202020204" pitchFamily="34" charset="0"/>
                        </a:rPr>
                        <a:t>0%</a:t>
                      </a:r>
                    </a:p>
                  </a:txBody>
                  <a:tcPr marL="9525" marR="9525" marT="9525" marB="0" anchor="b">
                    <a:lnL w="12700" cap="flat" cmpd="sng" algn="ctr">
                      <a:solidFill>
                        <a:schemeClr val="tx1"/>
                      </a:solidFill>
                      <a:prstDash val="sysDot"/>
                      <a:round/>
                      <a:headEnd type="none" w="med" len="med"/>
                      <a:tailEnd type="none" w="med" len="med"/>
                    </a:lnL>
                    <a:lnR>
                      <a:noFill/>
                    </a:lnR>
                    <a:lnT w="12700" cap="flat" cmpd="sng" algn="ctr">
                      <a:solidFill>
                        <a:schemeClr val="tx1"/>
                      </a:solidFill>
                      <a:prstDash val="sysDot"/>
                      <a:round/>
                      <a:headEnd type="none" w="med" len="med"/>
                      <a:tailEnd type="none" w="med" len="med"/>
                    </a:lnT>
                    <a:lnB w="28575" cap="flat" cmpd="sng" algn="ctr">
                      <a:solidFill>
                        <a:schemeClr val="tx1"/>
                      </a:solidFill>
                      <a:prstDash val="dashDot"/>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65939899"/>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DealerGoldYesNo</a:t>
                      </a:r>
                    </a:p>
                  </a:txBody>
                  <a:tcPr marL="9525" marR="9525" marT="9525" marB="0" anchor="b">
                    <a:lnL>
                      <a:noFill/>
                    </a:lnL>
                    <a:lnR>
                      <a:noFill/>
                    </a:lnR>
                    <a:lnT w="28575" cap="flat" cmpd="sng" algn="ctr">
                      <a:solidFill>
                        <a:schemeClr val="tx1"/>
                      </a:solidFill>
                      <a:prstDash val="dashDot"/>
                      <a:round/>
                      <a:headEnd type="none" w="med" len="med"/>
                      <a:tailEnd type="none" w="med" len="med"/>
                    </a:lnT>
                    <a:lnB>
                      <a:noFill/>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-14%</a:t>
                      </a:r>
                    </a:p>
                  </a:txBody>
                  <a:tcPr marL="9525" marR="9525" marT="9525" marB="0" anchor="b">
                    <a:lnL>
                      <a:noFill/>
                    </a:lnL>
                    <a:lnR w="12700" cap="flat" cmpd="sng" algn="ctr">
                      <a:solidFill>
                        <a:schemeClr val="tx1"/>
                      </a:solidFill>
                      <a:prstDash val="sysDot"/>
                      <a:round/>
                      <a:headEnd type="none" w="med" len="med"/>
                      <a:tailEnd type="none" w="med" len="med"/>
                    </a:lnR>
                    <a:lnT w="28575" cap="flat" cmpd="sng" algn="ctr">
                      <a:solidFill>
                        <a:schemeClr val="tx1"/>
                      </a:solidFill>
                      <a:prstDash val="dashDot"/>
                      <a:round/>
                      <a:headEnd type="none" w="med" len="med"/>
                      <a:tailEnd type="none" w="med" len="med"/>
                    </a:lnT>
                    <a:lnB w="12700" cap="flat" cmpd="sng" algn="ctr">
                      <a:solidFill>
                        <a:schemeClr val="tx1"/>
                      </a:solidFill>
                      <a:prstDash val="sysDot"/>
                      <a:round/>
                      <a:headEnd type="none" w="med" len="med"/>
                      <a:tailEnd type="none" w="med" len="med"/>
                    </a:lnB>
                    <a:solidFill>
                      <a:srgbClr val="A8EAB1"/>
                    </a:solidFill>
                  </a:tcPr>
                </a:tc>
                <a:tc>
                  <a:txBody>
                    <a:bodyPr/>
                    <a:lstStyle/>
                    <a:p>
                      <a:pPr algn="r" fontAlgn="b">
                        <a:buNone/>
                      </a:pPr>
                      <a:r>
                        <a:rPr lang="en-US" sz="1100" b="0" i="0" u="none" strike="noStrike" dirty="0">
                          <a:solidFill>
                            <a:srgbClr val="000000"/>
                          </a:solidFill>
                          <a:effectLst/>
                          <a:latin typeface="Aptos Narrow" panose="020B0004020202020204" pitchFamily="34" charset="0"/>
                        </a:rPr>
                        <a:t>-5%</a:t>
                      </a:r>
                    </a:p>
                  </a:txBody>
                  <a:tcPr marL="9525" marR="9525" marT="9525" marB="0" anchor="b">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dashDot"/>
                      <a:round/>
                      <a:headEnd type="none" w="med" len="med"/>
                      <a:tailEnd type="none" w="med" len="med"/>
                    </a:lnT>
                    <a:lnB w="12700" cap="flat" cmpd="sng" algn="ctr">
                      <a:solidFill>
                        <a:schemeClr val="tx1"/>
                      </a:solidFill>
                      <a:prstDash val="sysDot"/>
                      <a:round/>
                      <a:headEnd type="none" w="med" len="med"/>
                      <a:tailEnd type="none" w="med" len="med"/>
                    </a:lnB>
                    <a:solidFill>
                      <a:srgbClr val="C1F0C8"/>
                    </a:solidFill>
                  </a:tcPr>
                </a:tc>
                <a:tc>
                  <a:txBody>
                    <a:bodyPr/>
                    <a:lstStyle/>
                    <a:p>
                      <a:pPr algn="r" fontAlgn="b">
                        <a:buNone/>
                      </a:pPr>
                      <a:r>
                        <a:rPr lang="en-US" sz="1100" b="0" i="0" u="none" strike="noStrike" dirty="0">
                          <a:solidFill>
                            <a:srgbClr val="000000"/>
                          </a:solidFill>
                          <a:effectLst/>
                          <a:latin typeface="Aptos Narrow" panose="020B00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a:noFill/>
                    </a:lnR>
                    <a:lnT w="28575" cap="flat" cmpd="sng" algn="ctr">
                      <a:solidFill>
                        <a:schemeClr val="tx1"/>
                      </a:solidFill>
                      <a:prstDash val="dashDot"/>
                      <a:round/>
                      <a:headEnd type="none" w="med" len="med"/>
                      <a:tailEnd type="none" w="med" len="med"/>
                    </a:lnT>
                    <a:lnB w="12700" cap="flat" cmpd="sng" algn="ctr">
                      <a:solidFill>
                        <a:schemeClr val="tx1"/>
                      </a:solidFill>
                      <a:prstDash val="sysDot"/>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740938062"/>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DealerPlatinumYesNo</a:t>
                      </a:r>
                    </a:p>
                  </a:txBody>
                  <a:tcPr marL="9525" marR="9525" marT="9525" marB="0" anchor="b">
                    <a:lnL>
                      <a:noFill/>
                    </a:lnL>
                    <a:lnR>
                      <a:noFill/>
                    </a:lnR>
                    <a:lnT>
                      <a:noFill/>
                    </a:lnT>
                    <a:lnB>
                      <a:noFill/>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-18%</a:t>
                      </a:r>
                    </a:p>
                  </a:txBody>
                  <a:tcPr marL="9525" marR="9525" marT="9525" marB="0" anchor="b">
                    <a:lnL>
                      <a:noFill/>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89E396"/>
                    </a:solidFill>
                  </a:tcPr>
                </a:tc>
                <a:tc>
                  <a:txBody>
                    <a:bodyPr/>
                    <a:lstStyle/>
                    <a:p>
                      <a:pPr algn="r" fontAlgn="b">
                        <a:buNone/>
                      </a:pPr>
                      <a:r>
                        <a:rPr lang="en-US" sz="1100" b="0" i="0" u="none" strike="noStrike" dirty="0">
                          <a:solidFill>
                            <a:srgbClr val="000000"/>
                          </a:solidFill>
                          <a:effectLst/>
                          <a:latin typeface="Aptos Narrow" panose="020B0004020202020204" pitchFamily="34" charset="0"/>
                        </a:rPr>
                        <a:t>-7%</a:t>
                      </a:r>
                    </a:p>
                  </a:txBody>
                  <a:tcPr marL="9525" marR="9525" marT="9525" marB="0" anchor="b">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A8EAB1"/>
                    </a:solidFill>
                  </a:tcPr>
                </a:tc>
                <a:tc>
                  <a:txBody>
                    <a:bodyPr/>
                    <a:lstStyle/>
                    <a:p>
                      <a:pPr algn="r" fontAlgn="b">
                        <a:buNone/>
                      </a:pPr>
                      <a:r>
                        <a:rPr lang="en-US" sz="1100" b="0" i="0" u="none" strike="noStrike" dirty="0">
                          <a:solidFill>
                            <a:srgbClr val="000000"/>
                          </a:solidFill>
                          <a:effectLst/>
                          <a:latin typeface="Aptos Narrow" panose="020B00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066564178"/>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DealerPlatinumYesYes</a:t>
                      </a:r>
                    </a:p>
                  </a:txBody>
                  <a:tcPr marL="9525" marR="9525" marT="9525" marB="0" anchor="b">
                    <a:lnL>
                      <a:noFill/>
                    </a:lnL>
                    <a:lnR>
                      <a:noFill/>
                    </a:lnR>
                    <a:lnT>
                      <a:noFill/>
                    </a:lnT>
                    <a:lnB>
                      <a:noFill/>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-18%</a:t>
                      </a:r>
                    </a:p>
                  </a:txBody>
                  <a:tcPr marL="9525" marR="9525" marT="9525" marB="0" anchor="b">
                    <a:lnL>
                      <a:noFill/>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a:noFill/>
                    </a:lnB>
                    <a:solidFill>
                      <a:srgbClr val="89E396"/>
                    </a:solidFill>
                  </a:tcPr>
                </a:tc>
                <a:tc>
                  <a:txBody>
                    <a:bodyPr/>
                    <a:lstStyle/>
                    <a:p>
                      <a:pPr algn="r" fontAlgn="b">
                        <a:buNone/>
                      </a:pPr>
                      <a:r>
                        <a:rPr lang="en-US" sz="1100" b="0" i="0" u="none" strike="noStrike" dirty="0">
                          <a:solidFill>
                            <a:srgbClr val="000000"/>
                          </a:solidFill>
                          <a:effectLst/>
                          <a:latin typeface="Aptos Narrow" panose="020B0004020202020204" pitchFamily="34" charset="0"/>
                        </a:rPr>
                        <a:t>-10%</a:t>
                      </a:r>
                    </a:p>
                  </a:txBody>
                  <a:tcPr marL="9525" marR="9525" marT="9525"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a:noFill/>
                    </a:lnB>
                    <a:solidFill>
                      <a:srgbClr val="89E396"/>
                    </a:solidFill>
                  </a:tcPr>
                </a:tc>
                <a:tc>
                  <a:txBody>
                    <a:bodyPr/>
                    <a:lstStyle/>
                    <a:p>
                      <a:pPr algn="r" fontAlgn="b">
                        <a:buNone/>
                      </a:pPr>
                      <a:r>
                        <a:rPr lang="en-US" sz="1100" b="0" i="0" u="none" strike="noStrike" dirty="0">
                          <a:solidFill>
                            <a:srgbClr val="000000"/>
                          </a:solidFill>
                          <a:effectLst/>
                          <a:latin typeface="Aptos Narrow" panose="020B0004020202020204" pitchFamily="34" charset="0"/>
                        </a:rPr>
                        <a:t>-10%</a:t>
                      </a:r>
                    </a:p>
                  </a:txBody>
                  <a:tcPr marL="9525" marR="9525" marT="9525" marB="0" anchor="b">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89E396"/>
                    </a:solid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63895675"/>
                  </a:ext>
                </a:extLst>
              </a:tr>
            </a:tbl>
          </a:graphicData>
        </a:graphic>
      </p:graphicFrame>
      <p:sp>
        <p:nvSpPr>
          <p:cNvPr id="4" name="TextBox 3">
            <a:extLst>
              <a:ext uri="{FF2B5EF4-FFF2-40B4-BE49-F238E27FC236}">
                <a16:creationId xmlns:a16="http://schemas.microsoft.com/office/drawing/2014/main" id="{F6D97AB8-4CDD-3E4C-7C08-8AE04F2BCA0D}"/>
              </a:ext>
            </a:extLst>
          </p:cNvPr>
          <p:cNvSpPr txBox="1"/>
          <p:nvPr/>
        </p:nvSpPr>
        <p:spPr>
          <a:xfrm>
            <a:off x="433387" y="2609711"/>
            <a:ext cx="5837234" cy="2000548"/>
          </a:xfrm>
          <a:prstGeom prst="rect">
            <a:avLst/>
          </a:prstGeom>
          <a:noFill/>
        </p:spPr>
        <p:txBody>
          <a:bodyPr wrap="square">
            <a:spAutoFit/>
          </a:bodyPr>
          <a:lstStyle/>
          <a:p>
            <a:r>
              <a:rPr lang="en-US" sz="2000" b="1" i="1" dirty="0">
                <a:solidFill>
                  <a:srgbClr val="FF0000"/>
                </a:solidFill>
              </a:rPr>
              <a:t>*</a:t>
            </a:r>
            <a:r>
              <a:rPr lang="en-US" i="1" dirty="0"/>
              <a:t>No other Discounts, fees, or charges are calculated in the quick quote </a:t>
            </a:r>
            <a:r>
              <a:rPr lang="en-US" b="1" i="1" dirty="0"/>
              <a:t>Net Price</a:t>
            </a:r>
          </a:p>
          <a:p>
            <a:endParaRPr lang="en-US" b="1" i="1" dirty="0"/>
          </a:p>
          <a:p>
            <a:r>
              <a:rPr lang="en-US" sz="1400" dirty="0"/>
              <a:t>** </a:t>
            </a:r>
            <a:r>
              <a:rPr lang="en-US" sz="1200" dirty="0"/>
              <a:t>Reference the program guide or contact your business development manager for more information regarding your program level</a:t>
            </a:r>
          </a:p>
          <a:p>
            <a:endParaRPr lang="en-US" sz="1200" dirty="0"/>
          </a:p>
          <a:p>
            <a:r>
              <a:rPr lang="en-US" sz="1200" dirty="0"/>
              <a:t>† Only Dealer channel pricing in USD is available at launch in February 2026</a:t>
            </a:r>
          </a:p>
          <a:p>
            <a:endParaRPr lang="en-US" b="1" dirty="0"/>
          </a:p>
        </p:txBody>
      </p:sp>
      <p:sp>
        <p:nvSpPr>
          <p:cNvPr id="7" name="Rectangle 6">
            <a:extLst>
              <a:ext uri="{FF2B5EF4-FFF2-40B4-BE49-F238E27FC236}">
                <a16:creationId xmlns:a16="http://schemas.microsoft.com/office/drawing/2014/main" id="{4A4F3000-DA71-80D0-DF21-AEE61545FFF4}"/>
              </a:ext>
            </a:extLst>
          </p:cNvPr>
          <p:cNvSpPr/>
          <p:nvPr/>
        </p:nvSpPr>
        <p:spPr>
          <a:xfrm>
            <a:off x="6289673" y="3080959"/>
            <a:ext cx="600075" cy="951670"/>
          </a:xfrm>
          <a:prstGeom prst="rect">
            <a:avLst/>
          </a:prstGeom>
          <a:solidFill>
            <a:schemeClr val="bg1">
              <a:lumMod val="9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j-lt"/>
              </a:rPr>
              <a:t>Non    </a:t>
            </a:r>
          </a:p>
          <a:p>
            <a:pPr algn="ctr"/>
            <a:r>
              <a:rPr lang="en-US" sz="800" dirty="0">
                <a:solidFill>
                  <a:schemeClr val="tx1"/>
                </a:solidFill>
                <a:latin typeface="+mj-lt"/>
              </a:rPr>
              <a:t>Stocking</a:t>
            </a:r>
          </a:p>
        </p:txBody>
      </p:sp>
      <p:sp>
        <p:nvSpPr>
          <p:cNvPr id="11" name="Rectangle 10">
            <a:extLst>
              <a:ext uri="{FF2B5EF4-FFF2-40B4-BE49-F238E27FC236}">
                <a16:creationId xmlns:a16="http://schemas.microsoft.com/office/drawing/2014/main" id="{32105A3D-A7E2-1D95-217F-7E84B1C99519}"/>
              </a:ext>
            </a:extLst>
          </p:cNvPr>
          <p:cNvSpPr/>
          <p:nvPr/>
        </p:nvSpPr>
        <p:spPr>
          <a:xfrm>
            <a:off x="6289674" y="4051679"/>
            <a:ext cx="600075" cy="56583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mj-lt"/>
              </a:rPr>
              <a:t>Stocking</a:t>
            </a:r>
          </a:p>
        </p:txBody>
      </p:sp>
      <p:sp>
        <p:nvSpPr>
          <p:cNvPr id="12" name="Rectangle 11">
            <a:extLst>
              <a:ext uri="{FF2B5EF4-FFF2-40B4-BE49-F238E27FC236}">
                <a16:creationId xmlns:a16="http://schemas.microsoft.com/office/drawing/2014/main" id="{3ED3DFE8-6715-6BCC-9D3D-9F865C8547BF}"/>
              </a:ext>
            </a:extLst>
          </p:cNvPr>
          <p:cNvSpPr/>
          <p:nvPr/>
        </p:nvSpPr>
        <p:spPr>
          <a:xfrm>
            <a:off x="374523" y="2556520"/>
            <a:ext cx="27432" cy="20005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CBD072B-8EE9-62CA-DFC9-EAB679E5AA61}"/>
              </a:ext>
            </a:extLst>
          </p:cNvPr>
          <p:cNvSpPr txBox="1"/>
          <p:nvPr/>
        </p:nvSpPr>
        <p:spPr>
          <a:xfrm>
            <a:off x="401955" y="4933951"/>
            <a:ext cx="5837234" cy="830997"/>
          </a:xfrm>
          <a:prstGeom prst="rect">
            <a:avLst/>
          </a:prstGeom>
          <a:solidFill>
            <a:schemeClr val="bg1">
              <a:lumMod val="95000"/>
            </a:schemeClr>
          </a:solidFill>
        </p:spPr>
        <p:txBody>
          <a:bodyPr wrap="square">
            <a:spAutoFit/>
          </a:bodyPr>
          <a:lstStyle/>
          <a:p>
            <a:r>
              <a:rPr lang="en-US" sz="1600" i="1" dirty="0"/>
              <a:t>As an example, a </a:t>
            </a:r>
            <a:r>
              <a:rPr lang="en-US" sz="1600" b="1" i="1" dirty="0"/>
              <a:t>non elite platinum stocking dealer</a:t>
            </a:r>
            <a:r>
              <a:rPr lang="en-US" sz="1600" i="1" dirty="0"/>
              <a:t>: Would see an average discount for all parts of -16% off base </a:t>
            </a:r>
          </a:p>
          <a:p>
            <a:r>
              <a:rPr lang="en-US" sz="1600" i="1" dirty="0"/>
              <a:t>(-18% Engine &amp; -7% for Controls and rigging)</a:t>
            </a:r>
            <a:endParaRPr lang="en-US" sz="1600" b="1" dirty="0"/>
          </a:p>
        </p:txBody>
      </p:sp>
      <p:pic>
        <p:nvPicPr>
          <p:cNvPr id="15" name="Picture 14">
            <a:extLst>
              <a:ext uri="{FF2B5EF4-FFF2-40B4-BE49-F238E27FC236}">
                <a16:creationId xmlns:a16="http://schemas.microsoft.com/office/drawing/2014/main" id="{8144F910-3774-6F25-57A4-CF450204E345}"/>
              </a:ext>
            </a:extLst>
          </p:cNvPr>
          <p:cNvPicPr>
            <a:picLocks noChangeAspect="1"/>
          </p:cNvPicPr>
          <p:nvPr/>
        </p:nvPicPr>
        <p:blipFill>
          <a:blip r:embed="rId2"/>
          <a:stretch>
            <a:fillRect/>
          </a:stretch>
        </p:blipFill>
        <p:spPr>
          <a:xfrm>
            <a:off x="6516925" y="4933951"/>
            <a:ext cx="5177043" cy="1604154"/>
          </a:xfrm>
          <a:prstGeom prst="rect">
            <a:avLst/>
          </a:prstGeom>
        </p:spPr>
      </p:pic>
      <p:sp>
        <p:nvSpPr>
          <p:cNvPr id="16" name="Rectangle 15">
            <a:extLst>
              <a:ext uri="{FF2B5EF4-FFF2-40B4-BE49-F238E27FC236}">
                <a16:creationId xmlns:a16="http://schemas.microsoft.com/office/drawing/2014/main" id="{064FF445-C711-00E1-E9E7-987433342415}"/>
              </a:ext>
            </a:extLst>
          </p:cNvPr>
          <p:cNvSpPr/>
          <p:nvPr/>
        </p:nvSpPr>
        <p:spPr>
          <a:xfrm>
            <a:off x="6889748" y="4235640"/>
            <a:ext cx="3786985" cy="218201"/>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A6F364D-1D36-E95D-B798-77E22B4D6619}"/>
              </a:ext>
            </a:extLst>
          </p:cNvPr>
          <p:cNvSpPr/>
          <p:nvPr/>
        </p:nvSpPr>
        <p:spPr>
          <a:xfrm>
            <a:off x="374522" y="4933951"/>
            <a:ext cx="45719" cy="830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073B826-D071-0965-AE15-A85FEE870941}"/>
              </a:ext>
            </a:extLst>
          </p:cNvPr>
          <p:cNvSpPr/>
          <p:nvPr/>
        </p:nvSpPr>
        <p:spPr>
          <a:xfrm>
            <a:off x="10309097" y="5399188"/>
            <a:ext cx="1447927" cy="943382"/>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318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7E0AC-E299-6735-7DA1-069273181F19}"/>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1DD532DB-3124-1FDF-8600-BE208F2AC584}"/>
              </a:ext>
            </a:extLst>
          </p:cNvPr>
          <p:cNvPicPr>
            <a:picLocks noChangeAspect="1"/>
          </p:cNvPicPr>
          <p:nvPr/>
        </p:nvPicPr>
        <p:blipFill>
          <a:blip r:embed="rId2"/>
          <a:stretch>
            <a:fillRect/>
          </a:stretch>
        </p:blipFill>
        <p:spPr>
          <a:xfrm>
            <a:off x="433386" y="1100802"/>
            <a:ext cx="11485185" cy="2963523"/>
          </a:xfrm>
          <a:prstGeom prst="rect">
            <a:avLst/>
          </a:prstGeom>
        </p:spPr>
      </p:pic>
      <p:sp>
        <p:nvSpPr>
          <p:cNvPr id="8" name="Title 7">
            <a:extLst>
              <a:ext uri="{FF2B5EF4-FFF2-40B4-BE49-F238E27FC236}">
                <a16:creationId xmlns:a16="http://schemas.microsoft.com/office/drawing/2014/main" id="{B0395B16-6932-6131-0E69-1C2138F53DD7}"/>
              </a:ext>
            </a:extLst>
          </p:cNvPr>
          <p:cNvSpPr>
            <a:spLocks noGrp="1"/>
          </p:cNvSpPr>
          <p:nvPr>
            <p:ph type="title"/>
          </p:nvPr>
        </p:nvSpPr>
        <p:spPr/>
        <p:txBody>
          <a:bodyPr/>
          <a:lstStyle/>
          <a:p>
            <a:r>
              <a:rPr lang="en-US" dirty="0"/>
              <a:t>Pricing</a:t>
            </a:r>
          </a:p>
        </p:txBody>
      </p:sp>
      <p:sp>
        <p:nvSpPr>
          <p:cNvPr id="9" name="Text Placeholder 8">
            <a:extLst>
              <a:ext uri="{FF2B5EF4-FFF2-40B4-BE49-F238E27FC236}">
                <a16:creationId xmlns:a16="http://schemas.microsoft.com/office/drawing/2014/main" id="{125C09A7-CC7D-74C1-A325-D19D7C19B4C4}"/>
              </a:ext>
            </a:extLst>
          </p:cNvPr>
          <p:cNvSpPr>
            <a:spLocks noGrp="1"/>
          </p:cNvSpPr>
          <p:nvPr>
            <p:ph type="body" sz="quarter" idx="24"/>
          </p:nvPr>
        </p:nvSpPr>
        <p:spPr/>
        <p:txBody>
          <a:bodyPr/>
          <a:lstStyle/>
          <a:p>
            <a:endParaRPr lang="en-US" dirty="0"/>
          </a:p>
        </p:txBody>
      </p:sp>
      <p:sp>
        <p:nvSpPr>
          <p:cNvPr id="10" name="Content Placeholder 9">
            <a:extLst>
              <a:ext uri="{FF2B5EF4-FFF2-40B4-BE49-F238E27FC236}">
                <a16:creationId xmlns:a16="http://schemas.microsoft.com/office/drawing/2014/main" id="{845A8B0D-3379-03AA-4524-B5CAD9A68585}"/>
              </a:ext>
            </a:extLst>
          </p:cNvPr>
          <p:cNvSpPr>
            <a:spLocks noGrp="1"/>
          </p:cNvSpPr>
          <p:nvPr>
            <p:ph sz="quarter" idx="25"/>
          </p:nvPr>
        </p:nvSpPr>
        <p:spPr>
          <a:xfrm>
            <a:off x="433386" y="4064325"/>
            <a:ext cx="11323638" cy="4573148"/>
          </a:xfrm>
        </p:spPr>
        <p:txBody>
          <a:bodyPr/>
          <a:lstStyle/>
          <a:p>
            <a:r>
              <a:rPr lang="en-US" b="1" dirty="0">
                <a:latin typeface="+mj-lt"/>
              </a:rPr>
              <a:t>Markup Type</a:t>
            </a:r>
            <a:r>
              <a:rPr lang="en-US" sz="1400" dirty="0">
                <a:latin typeface="+mj-lt"/>
              </a:rPr>
              <a:t>: $, %, Price override. On the line level you have the option to select a markup type to be applied to your </a:t>
            </a:r>
            <a:r>
              <a:rPr lang="en-US" sz="1400" i="1" u="sng" dirty="0">
                <a:latin typeface="+mj-lt"/>
              </a:rPr>
              <a:t>Net Price</a:t>
            </a:r>
            <a:r>
              <a:rPr lang="en-US" sz="1400" dirty="0">
                <a:latin typeface="+mj-lt"/>
              </a:rPr>
              <a:t>:</a:t>
            </a:r>
          </a:p>
          <a:p>
            <a:pPr lvl="1">
              <a:spcBef>
                <a:spcPts val="0"/>
              </a:spcBef>
              <a:buFont typeface="Wingdings" panose="05000000000000000000" pitchFamily="2" charset="2"/>
              <a:buChar char="§"/>
            </a:pPr>
            <a:r>
              <a:rPr lang="en-US" b="1" dirty="0">
                <a:solidFill>
                  <a:schemeClr val="bg1"/>
                </a:solidFill>
                <a:highlight>
                  <a:srgbClr val="000000"/>
                </a:highlight>
                <a:latin typeface="+mj-lt"/>
              </a:rPr>
              <a:t>$</a:t>
            </a:r>
            <a:r>
              <a:rPr lang="en-US" b="1" dirty="0">
                <a:latin typeface="+mj-lt"/>
              </a:rPr>
              <a:t>:</a:t>
            </a:r>
            <a:r>
              <a:rPr lang="en-US" sz="1400" b="1" dirty="0">
                <a:latin typeface="+mj-lt"/>
              </a:rPr>
              <a:t> </a:t>
            </a:r>
            <a:r>
              <a:rPr lang="en-US" sz="1400" dirty="0">
                <a:latin typeface="+mj-lt"/>
              </a:rPr>
              <a:t>An absolute dollar level added on to Dealer Net Price</a:t>
            </a:r>
          </a:p>
          <a:p>
            <a:pPr lvl="1">
              <a:spcBef>
                <a:spcPts val="0"/>
              </a:spcBef>
              <a:buFont typeface="Wingdings" panose="05000000000000000000" pitchFamily="2" charset="2"/>
              <a:buChar char="§"/>
            </a:pPr>
            <a:r>
              <a:rPr lang="en-US" b="1" dirty="0">
                <a:solidFill>
                  <a:schemeClr val="bg1"/>
                </a:solidFill>
                <a:highlight>
                  <a:srgbClr val="000000"/>
                </a:highlight>
                <a:latin typeface="+mj-lt"/>
              </a:rPr>
              <a:t>%</a:t>
            </a:r>
            <a:r>
              <a:rPr lang="en-US" b="1" dirty="0">
                <a:solidFill>
                  <a:schemeClr val="bg1"/>
                </a:solidFill>
                <a:latin typeface="+mj-lt"/>
              </a:rPr>
              <a:t>:</a:t>
            </a:r>
            <a:r>
              <a:rPr lang="en-US" sz="1400" b="1" dirty="0">
                <a:latin typeface="+mj-lt"/>
              </a:rPr>
              <a:t> </a:t>
            </a:r>
            <a:r>
              <a:rPr lang="en-US" sz="1400" dirty="0">
                <a:latin typeface="+mj-lt"/>
              </a:rPr>
              <a:t>percentage of net price added on</a:t>
            </a:r>
          </a:p>
          <a:p>
            <a:pPr lvl="1">
              <a:spcBef>
                <a:spcPts val="0"/>
              </a:spcBef>
              <a:buFont typeface="Wingdings" panose="05000000000000000000" pitchFamily="2" charset="2"/>
              <a:buChar char="§"/>
            </a:pPr>
            <a:r>
              <a:rPr lang="en-US" b="1" dirty="0">
                <a:solidFill>
                  <a:schemeClr val="bg1"/>
                </a:solidFill>
                <a:highlight>
                  <a:srgbClr val="000000"/>
                </a:highlight>
                <a:latin typeface="+mj-lt"/>
              </a:rPr>
              <a:t>Price Override: </a:t>
            </a:r>
            <a:r>
              <a:rPr lang="en-US" sz="1400" dirty="0">
                <a:latin typeface="+mj-lt"/>
              </a:rPr>
              <a:t>Directly enter the price you will off the customer; </a:t>
            </a:r>
            <a:r>
              <a:rPr lang="en-US" sz="1200" i="1" dirty="0">
                <a:latin typeface="+mj-lt"/>
              </a:rPr>
              <a:t>can be used to round figures</a:t>
            </a:r>
          </a:p>
          <a:p>
            <a:pPr marL="0" lvl="1" indent="0">
              <a:buNone/>
            </a:pPr>
            <a:endParaRPr lang="en-US" sz="1400" dirty="0">
              <a:latin typeface="+mj-lt"/>
            </a:endParaRPr>
          </a:p>
          <a:p>
            <a:endParaRPr lang="en-US" sz="1400" dirty="0"/>
          </a:p>
          <a:p>
            <a:endParaRPr lang="en-US" sz="1400" dirty="0"/>
          </a:p>
          <a:p>
            <a:endParaRPr lang="en-US" sz="1400" dirty="0"/>
          </a:p>
          <a:p>
            <a:endParaRPr lang="en-US" sz="1400" dirty="0"/>
          </a:p>
          <a:p>
            <a:endParaRPr lang="en-US" sz="1400" dirty="0"/>
          </a:p>
          <a:p>
            <a:endParaRPr lang="en-US" sz="1400" dirty="0"/>
          </a:p>
        </p:txBody>
      </p:sp>
      <p:sp>
        <p:nvSpPr>
          <p:cNvPr id="28" name="TextBox 27">
            <a:extLst>
              <a:ext uri="{FF2B5EF4-FFF2-40B4-BE49-F238E27FC236}">
                <a16:creationId xmlns:a16="http://schemas.microsoft.com/office/drawing/2014/main" id="{BE9A360E-C102-FE33-B236-421095A92E07}"/>
              </a:ext>
            </a:extLst>
          </p:cNvPr>
          <p:cNvSpPr txBox="1"/>
          <p:nvPr/>
        </p:nvSpPr>
        <p:spPr>
          <a:xfrm>
            <a:off x="433386" y="5313544"/>
            <a:ext cx="15900443" cy="1061829"/>
          </a:xfrm>
          <a:prstGeom prst="rect">
            <a:avLst/>
          </a:prstGeom>
          <a:noFill/>
        </p:spPr>
        <p:txBody>
          <a:bodyPr wrap="square">
            <a:spAutoFit/>
          </a:bodyPr>
          <a:lstStyle/>
          <a:p>
            <a:pPr marL="171450" marR="0" lvl="1" indent="-171450" algn="l" defTabSz="914400" rtl="0" eaLnBrk="1" fontAlgn="auto" latinLnBrk="0" hangingPunct="1">
              <a:lnSpc>
                <a:spcPct val="100000"/>
              </a:lnSpc>
              <a:spcBef>
                <a:spcPts val="600"/>
              </a:spcBef>
              <a:spcAft>
                <a:spcPts val="0"/>
              </a:spcAft>
              <a:buClr>
                <a:srgbClr val="026AFE"/>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18"/>
                </a:solidFill>
                <a:effectLst/>
                <a:uLnTx/>
                <a:uFillTx/>
                <a:latin typeface="Arial"/>
                <a:ea typeface="+mn-ea"/>
                <a:cs typeface="+mn-cs"/>
              </a:rPr>
              <a:t>After Selecting mark up type enter figures into the markup to </a:t>
            </a:r>
            <a:r>
              <a:rPr kumimoji="0" lang="en-US" sz="1200" b="0" i="1" u="none" strike="noStrike" kern="1200" cap="none" spc="0" normalizeH="0" baseline="0" noProof="0" dirty="0">
                <a:ln>
                  <a:noFill/>
                </a:ln>
                <a:solidFill>
                  <a:srgbClr val="000018"/>
                </a:solidFill>
                <a:effectLst/>
                <a:uLnTx/>
                <a:uFillTx/>
                <a:latin typeface="Arial"/>
                <a:ea typeface="+mn-ea"/>
                <a:cs typeface="+mn-cs"/>
              </a:rPr>
              <a:t>calculate</a:t>
            </a:r>
            <a:r>
              <a:rPr kumimoji="0" lang="en-US" sz="1200" b="0" i="0" u="none" strike="noStrike" kern="1200" cap="none" spc="0" normalizeH="0" baseline="0" noProof="0" dirty="0">
                <a:ln>
                  <a:noFill/>
                </a:ln>
                <a:solidFill>
                  <a:srgbClr val="000018"/>
                </a:solidFill>
                <a:effectLst/>
                <a:uLnTx/>
                <a:uFillTx/>
                <a:latin typeface="Arial"/>
                <a:ea typeface="+mn-ea"/>
                <a:cs typeface="+mn-cs"/>
              </a:rPr>
              <a:t> </a:t>
            </a:r>
            <a:r>
              <a:rPr kumimoji="0" lang="en-US" sz="1200" b="1" i="0" u="none" strike="noStrike" kern="1200" cap="none" spc="0" normalizeH="0" baseline="0" noProof="0" dirty="0">
                <a:ln>
                  <a:noFill/>
                </a:ln>
                <a:solidFill>
                  <a:srgbClr val="000018"/>
                </a:solidFill>
                <a:effectLst/>
                <a:uLnTx/>
                <a:uFillTx/>
                <a:latin typeface="Arial"/>
                <a:ea typeface="+mn-ea"/>
                <a:cs typeface="+mn-cs"/>
              </a:rPr>
              <a:t>customer price</a:t>
            </a:r>
          </a:p>
          <a:p>
            <a:pPr marL="432000" marR="0" lvl="2" indent="-216000" algn="l" defTabSz="914400" rtl="0" eaLnBrk="1" fontAlgn="auto" latinLnBrk="0" hangingPunct="1">
              <a:lnSpc>
                <a:spcPct val="100000"/>
              </a:lnSpc>
              <a:spcBef>
                <a:spcPts val="600"/>
              </a:spcBef>
              <a:spcAft>
                <a:spcPts val="0"/>
              </a:spcAft>
              <a:buClr>
                <a:srgbClr val="026AF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18"/>
                </a:solidFill>
                <a:effectLst/>
                <a:uLnTx/>
                <a:uFillTx/>
                <a:latin typeface="Arial"/>
                <a:ea typeface="+mn-ea"/>
                <a:cs typeface="+mn-cs"/>
              </a:rPr>
              <a:t>Customer price field will show yellow until quote is saved</a:t>
            </a:r>
          </a:p>
          <a:p>
            <a:pPr marL="432000" marR="0" lvl="2" indent="-216000" algn="l" defTabSz="914400" rtl="0" eaLnBrk="1" fontAlgn="auto" latinLnBrk="0" hangingPunct="1">
              <a:lnSpc>
                <a:spcPct val="100000"/>
              </a:lnSpc>
              <a:spcBef>
                <a:spcPts val="600"/>
              </a:spcBef>
              <a:spcAft>
                <a:spcPts val="0"/>
              </a:spcAft>
              <a:buClr>
                <a:srgbClr val="026AF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18"/>
                </a:solidFill>
                <a:effectLst/>
                <a:uLnTx/>
                <a:uFillTx/>
                <a:latin typeface="Arial"/>
                <a:ea typeface="+mn-ea"/>
                <a:cs typeface="+mn-cs"/>
              </a:rPr>
              <a:t>If no markup is selected customer price = MSRP</a:t>
            </a:r>
          </a:p>
          <a:p>
            <a:pPr marL="0" marR="0" lvl="1" indent="0" algn="l" defTabSz="914400" rtl="0" eaLnBrk="1" fontAlgn="auto" latinLnBrk="0" hangingPunct="1">
              <a:lnSpc>
                <a:spcPct val="100000"/>
              </a:lnSpc>
              <a:spcBef>
                <a:spcPts val="600"/>
              </a:spcBef>
              <a:spcAft>
                <a:spcPts val="0"/>
              </a:spcAft>
              <a:buClr>
                <a:srgbClr val="026AFE"/>
              </a:buClr>
              <a:buSzTx/>
              <a:buFont typeface="Arial" panose="020B0604020202020204" pitchFamily="34" charset="0"/>
              <a:buNone/>
              <a:tabLst/>
              <a:defRPr/>
            </a:pPr>
            <a:r>
              <a:rPr kumimoji="0" lang="en-US" sz="1200" b="0" i="0" u="none" strike="noStrike" kern="1200" cap="none" spc="0" normalizeH="0" baseline="0" noProof="0" dirty="0">
                <a:ln>
                  <a:noFill/>
                </a:ln>
                <a:solidFill>
                  <a:srgbClr val="000018"/>
                </a:solidFill>
                <a:effectLst/>
                <a:uLnTx/>
                <a:uFillTx/>
                <a:latin typeface="Arial"/>
                <a:ea typeface="+mn-ea"/>
                <a:cs typeface="+mn-cs"/>
              </a:rPr>
              <a:t>Based on markup amount you’ll be able to show a customer price discounted off the published </a:t>
            </a:r>
            <a:r>
              <a:rPr kumimoji="0" lang="en-US" sz="1200" b="1" i="0" u="none" strike="noStrike" kern="1200" cap="none" spc="0" normalizeH="0" baseline="0" noProof="0" dirty="0">
                <a:ln>
                  <a:noFill/>
                </a:ln>
                <a:solidFill>
                  <a:srgbClr val="000018"/>
                </a:solidFill>
                <a:effectLst/>
                <a:uLnTx/>
                <a:uFillTx/>
                <a:latin typeface="Arial"/>
                <a:ea typeface="+mn-ea"/>
                <a:cs typeface="+mn-cs"/>
              </a:rPr>
              <a:t>MSRP</a:t>
            </a:r>
          </a:p>
        </p:txBody>
      </p:sp>
      <p:cxnSp>
        <p:nvCxnSpPr>
          <p:cNvPr id="30" name="Connector: Elbow 29">
            <a:extLst>
              <a:ext uri="{FF2B5EF4-FFF2-40B4-BE49-F238E27FC236}">
                <a16:creationId xmlns:a16="http://schemas.microsoft.com/office/drawing/2014/main" id="{EF0878C1-863C-C059-BC6E-48A57E777D3B}"/>
              </a:ext>
            </a:extLst>
          </p:cNvPr>
          <p:cNvCxnSpPr>
            <a:cxnSpLocks/>
          </p:cNvCxnSpPr>
          <p:nvPr/>
        </p:nvCxnSpPr>
        <p:spPr>
          <a:xfrm flipV="1">
            <a:off x="3876902" y="1260665"/>
            <a:ext cx="3637918" cy="2696452"/>
          </a:xfrm>
          <a:prstGeom prst="bentConnector3">
            <a:avLst>
              <a:gd name="adj1" fmla="val 93568"/>
            </a:avLst>
          </a:prstGeom>
          <a:ln w="28575">
            <a:solidFill>
              <a:srgbClr val="04E255"/>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95D5C75A-733B-B39D-828D-B3FA7F2E8090}"/>
              </a:ext>
            </a:extLst>
          </p:cNvPr>
          <p:cNvCxnSpPr>
            <a:cxnSpLocks/>
          </p:cNvCxnSpPr>
          <p:nvPr/>
        </p:nvCxnSpPr>
        <p:spPr>
          <a:xfrm flipV="1">
            <a:off x="1079500" y="1262795"/>
            <a:ext cx="5496560" cy="2691326"/>
          </a:xfrm>
          <a:prstGeom prst="bentConnector3">
            <a:avLst>
              <a:gd name="adj1" fmla="val 92560"/>
            </a:avLst>
          </a:prstGeom>
          <a:ln w="28575">
            <a:solidFill>
              <a:srgbClr val="04E255"/>
            </a:solidFill>
            <a:tailEnd type="triangle"/>
          </a:ln>
        </p:spPr>
        <p:style>
          <a:lnRef idx="1">
            <a:schemeClr val="accent5"/>
          </a:lnRef>
          <a:fillRef idx="0">
            <a:schemeClr val="accent5"/>
          </a:fillRef>
          <a:effectRef idx="0">
            <a:schemeClr val="accent5"/>
          </a:effectRef>
          <a:fontRef idx="minor">
            <a:schemeClr val="tx1"/>
          </a:fontRef>
        </p:style>
      </p:cxnSp>
      <p:sp>
        <p:nvSpPr>
          <p:cNvPr id="59" name="Rectangle 58">
            <a:extLst>
              <a:ext uri="{FF2B5EF4-FFF2-40B4-BE49-F238E27FC236}">
                <a16:creationId xmlns:a16="http://schemas.microsoft.com/office/drawing/2014/main" id="{E07ED62B-8EC5-4A60-AC0C-67D96642C0E5}"/>
              </a:ext>
            </a:extLst>
          </p:cNvPr>
          <p:cNvSpPr/>
          <p:nvPr/>
        </p:nvSpPr>
        <p:spPr>
          <a:xfrm>
            <a:off x="6229349" y="1956052"/>
            <a:ext cx="991235" cy="152430"/>
          </a:xfrm>
          <a:prstGeom prst="rect">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1" name="Graphic 60" descr="Badge Follow with solid fill">
            <a:extLst>
              <a:ext uri="{FF2B5EF4-FFF2-40B4-BE49-F238E27FC236}">
                <a16:creationId xmlns:a16="http://schemas.microsoft.com/office/drawing/2014/main" id="{3998813E-3750-3426-2913-768FCF0DC9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467371">
            <a:off x="7428099" y="1902655"/>
            <a:ext cx="277798" cy="277798"/>
          </a:xfrm>
          <a:prstGeom prst="rect">
            <a:avLst/>
          </a:prstGeom>
        </p:spPr>
      </p:pic>
      <p:sp>
        <p:nvSpPr>
          <p:cNvPr id="62" name="Rectangle 61">
            <a:extLst>
              <a:ext uri="{FF2B5EF4-FFF2-40B4-BE49-F238E27FC236}">
                <a16:creationId xmlns:a16="http://schemas.microsoft.com/office/drawing/2014/main" id="{70C770C7-17B3-CD47-960A-41443931B0D3}"/>
              </a:ext>
            </a:extLst>
          </p:cNvPr>
          <p:cNvSpPr/>
          <p:nvPr/>
        </p:nvSpPr>
        <p:spPr>
          <a:xfrm>
            <a:off x="7875865" y="1956051"/>
            <a:ext cx="612740" cy="171006"/>
          </a:xfrm>
          <a:prstGeom prst="rect">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Equals 62">
            <a:extLst>
              <a:ext uri="{FF2B5EF4-FFF2-40B4-BE49-F238E27FC236}">
                <a16:creationId xmlns:a16="http://schemas.microsoft.com/office/drawing/2014/main" id="{AE20D4EA-6C17-153F-7344-5EA8DA8AC74A}"/>
              </a:ext>
            </a:extLst>
          </p:cNvPr>
          <p:cNvSpPr/>
          <p:nvPr/>
        </p:nvSpPr>
        <p:spPr>
          <a:xfrm>
            <a:off x="9553182" y="1944716"/>
            <a:ext cx="327027" cy="193675"/>
          </a:xfrm>
          <a:prstGeom prst="mathEqual">
            <a:avLst/>
          </a:prstGeom>
          <a:solidFill>
            <a:srgbClr val="0000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9" name="Rectangle 68">
            <a:extLst>
              <a:ext uri="{FF2B5EF4-FFF2-40B4-BE49-F238E27FC236}">
                <a16:creationId xmlns:a16="http://schemas.microsoft.com/office/drawing/2014/main" id="{A56B7BA9-BF73-FB3F-5571-7958F7613771}"/>
              </a:ext>
            </a:extLst>
          </p:cNvPr>
          <p:cNvSpPr/>
          <p:nvPr/>
        </p:nvSpPr>
        <p:spPr>
          <a:xfrm>
            <a:off x="10004566" y="1974630"/>
            <a:ext cx="415784" cy="133852"/>
          </a:xfrm>
          <a:prstGeom prst="rect">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501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61"/>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0" nodeType="afterEffect">
                                  <p:stCondLst>
                                    <p:cond delay="250"/>
                                  </p:stCondLst>
                                  <p:childTnLst>
                                    <p:set>
                                      <p:cBhvr>
                                        <p:cTn id="12" dur="1" fill="hold">
                                          <p:stCondLst>
                                            <p:cond delay="0"/>
                                          </p:stCondLst>
                                        </p:cTn>
                                        <p:tgtEl>
                                          <p:spTgt spid="62"/>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250"/>
                                  </p:stCondLst>
                                  <p:childTnLst>
                                    <p:set>
                                      <p:cBhvr>
                                        <p:cTn id="15" dur="1" fill="hold">
                                          <p:stCondLst>
                                            <p:cond delay="0"/>
                                          </p:stCondLst>
                                        </p:cTn>
                                        <p:tgtEl>
                                          <p:spTgt spid="63"/>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grpId="0" nodeType="afterEffect">
                                  <p:stCondLst>
                                    <p:cond delay="250"/>
                                  </p:stCondLst>
                                  <p:childTnLst>
                                    <p:set>
                                      <p:cBhvr>
                                        <p:cTn id="18"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2" grpId="0" animBg="1"/>
      <p:bldP spid="63" grpId="0" animBg="1"/>
      <p:bldP spid="6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14729-8297-3C50-FB9B-B4F65A00E03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D9A32ED-0526-5E8B-C565-1AC471AB3957}"/>
              </a:ext>
            </a:extLst>
          </p:cNvPr>
          <p:cNvSpPr>
            <a:spLocks noGrp="1"/>
          </p:cNvSpPr>
          <p:nvPr>
            <p:ph type="title"/>
          </p:nvPr>
        </p:nvSpPr>
        <p:spPr/>
        <p:txBody>
          <a:bodyPr/>
          <a:lstStyle/>
          <a:p>
            <a:r>
              <a:rPr lang="en-US" dirty="0"/>
              <a:t>Pricing – </a:t>
            </a:r>
            <a:r>
              <a:rPr lang="en-US" i="1" dirty="0">
                <a:latin typeface="+mn-lt"/>
              </a:rPr>
              <a:t>Markup Example</a:t>
            </a:r>
          </a:p>
        </p:txBody>
      </p:sp>
      <p:sp>
        <p:nvSpPr>
          <p:cNvPr id="9" name="Text Placeholder 8">
            <a:extLst>
              <a:ext uri="{FF2B5EF4-FFF2-40B4-BE49-F238E27FC236}">
                <a16:creationId xmlns:a16="http://schemas.microsoft.com/office/drawing/2014/main" id="{4BA275ED-3627-AB64-3845-941AB162024B}"/>
              </a:ext>
            </a:extLst>
          </p:cNvPr>
          <p:cNvSpPr>
            <a:spLocks noGrp="1"/>
          </p:cNvSpPr>
          <p:nvPr>
            <p:ph type="body" sz="quarter" idx="24"/>
          </p:nvPr>
        </p:nvSpPr>
        <p:spPr/>
        <p:txBody>
          <a:bodyPr/>
          <a:lstStyle/>
          <a:p>
            <a:endParaRPr lang="en-US" dirty="0"/>
          </a:p>
        </p:txBody>
      </p:sp>
      <p:sp>
        <p:nvSpPr>
          <p:cNvPr id="18" name="TextBox 17">
            <a:extLst>
              <a:ext uri="{FF2B5EF4-FFF2-40B4-BE49-F238E27FC236}">
                <a16:creationId xmlns:a16="http://schemas.microsoft.com/office/drawing/2014/main" id="{61ED8C8A-B469-ACA8-B066-D609CAFB41A9}"/>
              </a:ext>
            </a:extLst>
          </p:cNvPr>
          <p:cNvSpPr txBox="1"/>
          <p:nvPr/>
        </p:nvSpPr>
        <p:spPr>
          <a:xfrm>
            <a:off x="433385" y="4093881"/>
            <a:ext cx="11485185" cy="984885"/>
          </a:xfrm>
          <a:prstGeom prst="rect">
            <a:avLst/>
          </a:prstGeom>
          <a:solidFill>
            <a:schemeClr val="bg1">
              <a:lumMod val="95000"/>
            </a:schemeClr>
          </a:solidFill>
        </p:spPr>
        <p:txBody>
          <a:bodyPr wrap="square">
            <a:spAutoFit/>
          </a:bodyPr>
          <a:lstStyle/>
          <a:p>
            <a:pPr marL="0" marR="0" lvl="1" indent="0" algn="l" defTabSz="914400" rtl="0" eaLnBrk="1" fontAlgn="auto" latinLnBrk="0" hangingPunct="1">
              <a:lnSpc>
                <a:spcPct val="100000"/>
              </a:lnSpc>
              <a:spcBef>
                <a:spcPts val="600"/>
              </a:spcBef>
              <a:spcAft>
                <a:spcPts val="0"/>
              </a:spcAft>
              <a:buClr>
                <a:srgbClr val="026AFE"/>
              </a:buClr>
              <a:buSzTx/>
              <a:buFont typeface="Arial" panose="020B0604020202020204" pitchFamily="34" charset="0"/>
              <a:buNone/>
              <a:tabLst/>
              <a:defRPr/>
            </a:pPr>
            <a:r>
              <a:rPr kumimoji="0" lang="en-US" sz="1600" b="0" i="1" u="none" strike="noStrike" kern="1200" cap="none" spc="0" normalizeH="0" baseline="0" noProof="0" dirty="0">
                <a:ln>
                  <a:noFill/>
                </a:ln>
                <a:solidFill>
                  <a:srgbClr val="000018"/>
                </a:solidFill>
                <a:effectLst/>
                <a:uLnTx/>
                <a:uFillTx/>
                <a:ea typeface="+mn-ea"/>
                <a:cs typeface="+mn-cs"/>
              </a:rPr>
              <a:t>For the same example, the </a:t>
            </a:r>
            <a:r>
              <a:rPr kumimoji="0" lang="en-US" sz="1600" b="1" i="1" u="none" strike="noStrike" kern="1200" cap="none" spc="0" normalizeH="0" baseline="0" noProof="0" dirty="0">
                <a:ln>
                  <a:noFill/>
                </a:ln>
                <a:solidFill>
                  <a:srgbClr val="000018"/>
                </a:solidFill>
                <a:effectLst/>
                <a:uLnTx/>
                <a:uFillTx/>
                <a:ea typeface="+mn-ea"/>
                <a:cs typeface="+mn-cs"/>
              </a:rPr>
              <a:t>customer</a:t>
            </a:r>
            <a:r>
              <a:rPr kumimoji="0" lang="en-US" sz="1600" b="0" i="1" u="none" strike="noStrike" kern="1200" cap="none" spc="0" normalizeH="0" baseline="0" noProof="0" dirty="0">
                <a:ln>
                  <a:noFill/>
                </a:ln>
                <a:solidFill>
                  <a:srgbClr val="000018"/>
                </a:solidFill>
                <a:effectLst/>
                <a:uLnTx/>
                <a:uFillTx/>
                <a:ea typeface="+mn-ea"/>
                <a:cs typeface="+mn-cs"/>
              </a:rPr>
              <a:t> is receiving a discount of ~14% off MSRP including labor  &amp; excluding taxes, fees, or other charges.</a:t>
            </a:r>
          </a:p>
          <a:p>
            <a:pPr marL="0" marR="0" lvl="1" indent="0" algn="l" defTabSz="914400" rtl="0" eaLnBrk="1" fontAlgn="auto" latinLnBrk="0" hangingPunct="1">
              <a:lnSpc>
                <a:spcPct val="100000"/>
              </a:lnSpc>
              <a:spcBef>
                <a:spcPts val="600"/>
              </a:spcBef>
              <a:spcAft>
                <a:spcPts val="0"/>
              </a:spcAft>
              <a:buClr>
                <a:srgbClr val="026AFE"/>
              </a:buClr>
              <a:buSzTx/>
              <a:buFont typeface="Arial" panose="020B0604020202020204" pitchFamily="34" charset="0"/>
              <a:buNone/>
              <a:tabLst/>
              <a:defRPr/>
            </a:pPr>
            <a:endParaRPr lang="en-US" sz="1600" i="1" dirty="0">
              <a:solidFill>
                <a:srgbClr val="000018"/>
              </a:solidFill>
            </a:endParaRPr>
          </a:p>
          <a:p>
            <a:pPr marL="0" marR="0" lvl="1" indent="0" algn="l" defTabSz="914400" rtl="0" eaLnBrk="1" fontAlgn="auto" latinLnBrk="0" hangingPunct="1">
              <a:lnSpc>
                <a:spcPct val="100000"/>
              </a:lnSpc>
              <a:spcBef>
                <a:spcPts val="600"/>
              </a:spcBef>
              <a:spcAft>
                <a:spcPts val="0"/>
              </a:spcAft>
              <a:buClr>
                <a:srgbClr val="026AFE"/>
              </a:buClr>
              <a:buSzTx/>
              <a:buFont typeface="Arial" panose="020B0604020202020204" pitchFamily="34" charset="0"/>
              <a:buNone/>
              <a:tabLst/>
              <a:defRPr/>
            </a:pPr>
            <a:r>
              <a:rPr kumimoji="0" lang="en-US" sz="1600" b="0" i="1" u="none" strike="noStrike" kern="1200" cap="none" spc="0" normalizeH="0" baseline="0" noProof="0" dirty="0">
                <a:ln>
                  <a:noFill/>
                </a:ln>
                <a:solidFill>
                  <a:srgbClr val="000018"/>
                </a:solidFill>
                <a:effectLst/>
                <a:uLnTx/>
                <a:uFillTx/>
                <a:ea typeface="+mn-ea"/>
                <a:cs typeface="+mn-cs"/>
              </a:rPr>
              <a:t>The </a:t>
            </a:r>
            <a:r>
              <a:rPr kumimoji="0" lang="en-US" sz="1600" b="1" i="1" u="none" strike="noStrike" kern="1200" cap="none" spc="0" normalizeH="0" baseline="0" noProof="0" dirty="0">
                <a:ln>
                  <a:noFill/>
                </a:ln>
                <a:solidFill>
                  <a:srgbClr val="000018"/>
                </a:solidFill>
                <a:effectLst/>
                <a:uLnTx/>
                <a:uFillTx/>
                <a:ea typeface="+mn-ea"/>
                <a:cs typeface="+mn-cs"/>
              </a:rPr>
              <a:t>Dealer</a:t>
            </a:r>
            <a:r>
              <a:rPr kumimoji="0" lang="en-US" sz="1600" b="0" i="1" u="none" strike="noStrike" kern="1200" cap="none" spc="0" normalizeH="0" baseline="0" noProof="0" dirty="0">
                <a:ln>
                  <a:noFill/>
                </a:ln>
                <a:solidFill>
                  <a:srgbClr val="000018"/>
                </a:solidFill>
                <a:effectLst/>
                <a:uLnTx/>
                <a:uFillTx/>
                <a:ea typeface="+mn-ea"/>
                <a:cs typeface="+mn-cs"/>
              </a:rPr>
              <a:t> can see their potential profitability (excluding what is assumed within labor) is ~$5,760 or 16%</a:t>
            </a:r>
          </a:p>
        </p:txBody>
      </p:sp>
      <p:pic>
        <p:nvPicPr>
          <p:cNvPr id="20" name="Picture 19">
            <a:extLst>
              <a:ext uri="{FF2B5EF4-FFF2-40B4-BE49-F238E27FC236}">
                <a16:creationId xmlns:a16="http://schemas.microsoft.com/office/drawing/2014/main" id="{A0A5B833-E833-808F-B823-43AACC7D7510}"/>
              </a:ext>
            </a:extLst>
          </p:cNvPr>
          <p:cNvPicPr>
            <a:picLocks noChangeAspect="1"/>
          </p:cNvPicPr>
          <p:nvPr/>
        </p:nvPicPr>
        <p:blipFill>
          <a:blip r:embed="rId2"/>
          <a:stretch>
            <a:fillRect/>
          </a:stretch>
        </p:blipFill>
        <p:spPr>
          <a:xfrm>
            <a:off x="433386" y="1100802"/>
            <a:ext cx="11485185" cy="2963523"/>
          </a:xfrm>
          <a:prstGeom prst="rect">
            <a:avLst/>
          </a:prstGeom>
        </p:spPr>
      </p:pic>
      <p:sp>
        <p:nvSpPr>
          <p:cNvPr id="21" name="Rectangle 20">
            <a:extLst>
              <a:ext uri="{FF2B5EF4-FFF2-40B4-BE49-F238E27FC236}">
                <a16:creationId xmlns:a16="http://schemas.microsoft.com/office/drawing/2014/main" id="{8D14D9B3-ABE7-EDB9-AEC6-2F0D15BB2B90}"/>
              </a:ext>
            </a:extLst>
          </p:cNvPr>
          <p:cNvSpPr/>
          <p:nvPr/>
        </p:nvSpPr>
        <p:spPr>
          <a:xfrm flipH="1">
            <a:off x="387667" y="4108169"/>
            <a:ext cx="45719" cy="9705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AA65CD14-9802-C817-2C4D-353DB63D7A25}"/>
              </a:ext>
            </a:extLst>
          </p:cNvPr>
          <p:cNvSpPr/>
          <p:nvPr/>
        </p:nvSpPr>
        <p:spPr>
          <a:xfrm>
            <a:off x="9296400" y="3266700"/>
            <a:ext cx="2162917" cy="66044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68763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68201C56-39C5-6384-ED0B-55B17206B21B}"/>
              </a:ext>
            </a:extLst>
          </p:cNvPr>
          <p:cNvPicPr>
            <a:picLocks noGrp="1" noChangeAspect="1"/>
          </p:cNvPicPr>
          <p:nvPr>
            <p:ph type="pic" sz="quarter" idx="25"/>
          </p:nvPr>
        </p:nvPicPr>
        <p:blipFill>
          <a:blip r:embed="rId2" cstate="screen">
            <a:extLst>
              <a:ext uri="{28A0092B-C50C-407E-A947-70E740481C1C}">
                <a14:useLocalDpi xmlns:a14="http://schemas.microsoft.com/office/drawing/2010/main"/>
              </a:ext>
            </a:extLst>
          </a:blip>
          <a:srcRect/>
          <a:stretch>
            <a:fillRect/>
          </a:stretch>
        </p:blipFill>
        <p:spPr/>
      </p:pic>
      <p:sp>
        <p:nvSpPr>
          <p:cNvPr id="7" name="Title 6">
            <a:extLst>
              <a:ext uri="{FF2B5EF4-FFF2-40B4-BE49-F238E27FC236}">
                <a16:creationId xmlns:a16="http://schemas.microsoft.com/office/drawing/2014/main" id="{B7911909-8906-C77F-37EF-8771989CEA61}"/>
              </a:ext>
            </a:extLst>
          </p:cNvPr>
          <p:cNvSpPr>
            <a:spLocks noGrp="1"/>
          </p:cNvSpPr>
          <p:nvPr>
            <p:ph type="title"/>
          </p:nvPr>
        </p:nvSpPr>
        <p:spPr/>
        <p:txBody>
          <a:bodyPr/>
          <a:lstStyle/>
          <a:p>
            <a:r>
              <a:rPr lang="en-US" dirty="0"/>
              <a:t>Quick Quote</a:t>
            </a:r>
          </a:p>
        </p:txBody>
      </p:sp>
      <p:sp>
        <p:nvSpPr>
          <p:cNvPr id="9" name="Text Placeholder 8">
            <a:extLst>
              <a:ext uri="{FF2B5EF4-FFF2-40B4-BE49-F238E27FC236}">
                <a16:creationId xmlns:a16="http://schemas.microsoft.com/office/drawing/2014/main" id="{BAE85732-331A-A6B1-53F6-93E0B76D7F27}"/>
              </a:ext>
            </a:extLst>
          </p:cNvPr>
          <p:cNvSpPr>
            <a:spLocks noGrp="1"/>
          </p:cNvSpPr>
          <p:nvPr>
            <p:ph type="body" sz="quarter" idx="24"/>
          </p:nvPr>
        </p:nvSpPr>
        <p:spPr/>
        <p:txBody>
          <a:bodyPr/>
          <a:lstStyle/>
          <a:p>
            <a:endParaRPr lang="en-US" dirty="0"/>
          </a:p>
        </p:txBody>
      </p:sp>
      <p:sp>
        <p:nvSpPr>
          <p:cNvPr id="8" name="Subtitle 7">
            <a:extLst>
              <a:ext uri="{FF2B5EF4-FFF2-40B4-BE49-F238E27FC236}">
                <a16:creationId xmlns:a16="http://schemas.microsoft.com/office/drawing/2014/main" id="{88CDCE36-B75F-6A63-568F-390597D1DE5D}"/>
              </a:ext>
            </a:extLst>
          </p:cNvPr>
          <p:cNvSpPr>
            <a:spLocks noGrp="1"/>
          </p:cNvSpPr>
          <p:nvPr>
            <p:ph type="subTitle" idx="1"/>
          </p:nvPr>
        </p:nvSpPr>
        <p:spPr/>
        <p:txBody>
          <a:bodyPr/>
          <a:lstStyle/>
          <a:p>
            <a:endParaRPr lang="en-US" dirty="0"/>
          </a:p>
        </p:txBody>
      </p:sp>
      <p:sp>
        <p:nvSpPr>
          <p:cNvPr id="11" name="Text Placeholder 10">
            <a:extLst>
              <a:ext uri="{FF2B5EF4-FFF2-40B4-BE49-F238E27FC236}">
                <a16:creationId xmlns:a16="http://schemas.microsoft.com/office/drawing/2014/main" id="{641D3E50-5AB5-A3DE-DD34-10B9946032DE}"/>
              </a:ext>
            </a:extLst>
          </p:cNvPr>
          <p:cNvSpPr>
            <a:spLocks noGrp="1"/>
          </p:cNvSpPr>
          <p:nvPr>
            <p:ph type="body" sz="quarter" idx="28"/>
          </p:nvPr>
        </p:nvSpPr>
        <p:spPr/>
        <p:txBody>
          <a:bodyPr/>
          <a:lstStyle/>
          <a:p>
            <a:r>
              <a:rPr lang="en-US" dirty="0">
                <a:solidFill>
                  <a:srgbClr val="D4E8FF"/>
                </a:solidFill>
              </a:rPr>
              <a:t>Proposal</a:t>
            </a:r>
          </a:p>
        </p:txBody>
      </p:sp>
      <p:sp>
        <p:nvSpPr>
          <p:cNvPr id="12" name="Text Placeholder 11">
            <a:extLst>
              <a:ext uri="{FF2B5EF4-FFF2-40B4-BE49-F238E27FC236}">
                <a16:creationId xmlns:a16="http://schemas.microsoft.com/office/drawing/2014/main" id="{2922AAB6-6960-8BF0-C821-9542CB1D1CF8}"/>
              </a:ext>
            </a:extLst>
          </p:cNvPr>
          <p:cNvSpPr>
            <a:spLocks noGrp="1"/>
          </p:cNvSpPr>
          <p:nvPr>
            <p:ph type="body" sz="quarter" idx="29"/>
          </p:nvPr>
        </p:nvSpPr>
        <p:spPr/>
        <p:txBody>
          <a:bodyPr/>
          <a:lstStyle/>
          <a:p>
            <a:endParaRPr lang="en-US" dirty="0"/>
          </a:p>
        </p:txBody>
      </p:sp>
    </p:spTree>
    <p:extLst>
      <p:ext uri="{BB962C8B-B14F-4D97-AF65-F5344CB8AC3E}">
        <p14:creationId xmlns:p14="http://schemas.microsoft.com/office/powerpoint/2010/main" val="3054256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96F727E9-3ED9-64AD-B244-95B9B7C6A0C1}"/>
              </a:ext>
            </a:extLst>
          </p:cNvPr>
          <p:cNvSpPr>
            <a:spLocks noGrp="1"/>
          </p:cNvSpPr>
          <p:nvPr>
            <p:ph type="body" sz="quarter" idx="24"/>
          </p:nvPr>
        </p:nvSpPr>
        <p:spPr/>
        <p:txBody>
          <a:bodyPr/>
          <a:lstStyle/>
          <a:p>
            <a:endParaRPr lang="en-US"/>
          </a:p>
        </p:txBody>
      </p:sp>
      <p:pic>
        <p:nvPicPr>
          <p:cNvPr id="3" name="Picture 2">
            <a:extLst>
              <a:ext uri="{FF2B5EF4-FFF2-40B4-BE49-F238E27FC236}">
                <a16:creationId xmlns:a16="http://schemas.microsoft.com/office/drawing/2014/main" id="{1D80F0C6-22D8-C1E6-5C65-0EEC8FC9F0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37923" y="2838451"/>
            <a:ext cx="8916155" cy="3926682"/>
          </a:xfrm>
          <a:prstGeom prst="rect">
            <a:avLst/>
          </a:prstGeom>
        </p:spPr>
      </p:pic>
      <p:sp>
        <p:nvSpPr>
          <p:cNvPr id="5" name="Rectangle 4">
            <a:extLst>
              <a:ext uri="{FF2B5EF4-FFF2-40B4-BE49-F238E27FC236}">
                <a16:creationId xmlns:a16="http://schemas.microsoft.com/office/drawing/2014/main" id="{BDF0C000-66B2-916F-40BC-8D80580CA45C}"/>
              </a:ext>
            </a:extLst>
          </p:cNvPr>
          <p:cNvSpPr/>
          <p:nvPr/>
        </p:nvSpPr>
        <p:spPr>
          <a:xfrm>
            <a:off x="2383900" y="5194454"/>
            <a:ext cx="443451" cy="66675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Cursor with solid fill">
            <a:extLst>
              <a:ext uri="{FF2B5EF4-FFF2-40B4-BE49-F238E27FC236}">
                <a16:creationId xmlns:a16="http://schemas.microsoft.com/office/drawing/2014/main" id="{DB34124A-7C4C-5B75-A99D-2102D9DD30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05501" y="5698174"/>
            <a:ext cx="502599" cy="502599"/>
          </a:xfrm>
          <a:prstGeom prst="rect">
            <a:avLst/>
          </a:prstGeom>
        </p:spPr>
      </p:pic>
      <p:pic>
        <p:nvPicPr>
          <p:cNvPr id="8" name="Graphic 7" descr="Cursor with solid fill">
            <a:extLst>
              <a:ext uri="{FF2B5EF4-FFF2-40B4-BE49-F238E27FC236}">
                <a16:creationId xmlns:a16="http://schemas.microsoft.com/office/drawing/2014/main" id="{F8F67B36-AF37-052F-C03D-5DF09615216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17302" y="6260149"/>
            <a:ext cx="502599" cy="502599"/>
          </a:xfrm>
          <a:prstGeom prst="rect">
            <a:avLst/>
          </a:prstGeom>
        </p:spPr>
      </p:pic>
      <p:sp>
        <p:nvSpPr>
          <p:cNvPr id="11" name="Title 7">
            <a:extLst>
              <a:ext uri="{FF2B5EF4-FFF2-40B4-BE49-F238E27FC236}">
                <a16:creationId xmlns:a16="http://schemas.microsoft.com/office/drawing/2014/main" id="{D61F0275-4018-5A0E-3E26-57FF517140FA}"/>
              </a:ext>
            </a:extLst>
          </p:cNvPr>
          <p:cNvSpPr>
            <a:spLocks noGrp="1"/>
          </p:cNvSpPr>
          <p:nvPr>
            <p:ph type="title"/>
          </p:nvPr>
        </p:nvSpPr>
        <p:spPr>
          <a:xfrm>
            <a:off x="434975" y="657225"/>
            <a:ext cx="11323638" cy="719137"/>
          </a:xfrm>
        </p:spPr>
        <p:txBody>
          <a:bodyPr/>
          <a:lstStyle/>
          <a:p>
            <a:r>
              <a:rPr lang="en-US" dirty="0"/>
              <a:t>Quick Quote Proposal</a:t>
            </a:r>
          </a:p>
        </p:txBody>
      </p:sp>
      <p:sp>
        <p:nvSpPr>
          <p:cNvPr id="16" name="Content Placeholder 15">
            <a:extLst>
              <a:ext uri="{FF2B5EF4-FFF2-40B4-BE49-F238E27FC236}">
                <a16:creationId xmlns:a16="http://schemas.microsoft.com/office/drawing/2014/main" id="{4F411CA8-C3FB-D2B3-8A02-7299B2DFD7BF}"/>
              </a:ext>
            </a:extLst>
          </p:cNvPr>
          <p:cNvSpPr>
            <a:spLocks noGrp="1"/>
          </p:cNvSpPr>
          <p:nvPr>
            <p:ph sz="quarter" idx="25"/>
          </p:nvPr>
        </p:nvSpPr>
        <p:spPr>
          <a:xfrm>
            <a:off x="433387" y="1219200"/>
            <a:ext cx="11323638" cy="4981573"/>
          </a:xfrm>
        </p:spPr>
        <p:txBody>
          <a:bodyPr/>
          <a:lstStyle/>
          <a:p>
            <a:r>
              <a:rPr lang="en-US" sz="1400" dirty="0">
                <a:solidFill>
                  <a:srgbClr val="FFC000"/>
                </a:solidFill>
                <a:latin typeface="Times New Roman" panose="02020603050405020304" pitchFamily="18" charset="0"/>
                <a:cs typeface="Times New Roman" panose="02020603050405020304" pitchFamily="18" charset="0"/>
              </a:rPr>
              <a:t>▌</a:t>
            </a:r>
            <a:r>
              <a:rPr lang="en-US" sz="1400" dirty="0"/>
              <a:t>The item numbers for the controls rigging and prop packages are </a:t>
            </a:r>
            <a:r>
              <a:rPr lang="en-US" sz="1400" i="1" dirty="0"/>
              <a:t>place holders unique to the quick quote tool. </a:t>
            </a:r>
            <a:r>
              <a:rPr lang="en-US" sz="1400" dirty="0"/>
              <a:t>You will </a:t>
            </a:r>
            <a:r>
              <a:rPr lang="en-US" sz="1400" b="1" dirty="0"/>
              <a:t>not</a:t>
            </a:r>
            <a:r>
              <a:rPr lang="en-US" sz="1400" dirty="0"/>
              <a:t> be able to search or transact those items. Additional reference materials provide breakdown of </a:t>
            </a:r>
            <a:r>
              <a:rPr lang="en-US" sz="1400" b="1" dirty="0"/>
              <a:t>actual</a:t>
            </a:r>
            <a:r>
              <a:rPr lang="en-US" sz="1400" dirty="0"/>
              <a:t> parts the packages are comprised of. </a:t>
            </a:r>
          </a:p>
          <a:p>
            <a:r>
              <a:rPr lang="en-US" sz="1400" dirty="0">
                <a:solidFill>
                  <a:schemeClr val="tx2">
                    <a:lumMod val="50000"/>
                    <a:lumOff val="50000"/>
                  </a:schemeClr>
                </a:solidFill>
                <a:latin typeface="Times New Roman" panose="02020603050405020304" pitchFamily="18" charset="0"/>
                <a:cs typeface="Times New Roman" panose="02020603050405020304" pitchFamily="18" charset="0"/>
              </a:rPr>
              <a:t>▌</a:t>
            </a:r>
            <a:r>
              <a:rPr lang="en-US" sz="1400" dirty="0"/>
              <a:t>The comments on the line items are for reference only. They will not display on customer proposal. Populate these as needed with any notes that may be relevant internally. </a:t>
            </a:r>
            <a:r>
              <a:rPr lang="en-US" sz="1400" i="1" dirty="0"/>
              <a:t>Example: You could make a comment on the Smartcraft connect line to note that the boat has a Garmin MFD that Smartcraft connect would link to</a:t>
            </a:r>
          </a:p>
          <a:p>
            <a:r>
              <a:rPr lang="en-US" sz="1400" dirty="0">
                <a:solidFill>
                  <a:srgbClr val="00C4FF"/>
                </a:solidFill>
                <a:latin typeface="Times New Roman" panose="02020603050405020304" pitchFamily="18" charset="0"/>
                <a:cs typeface="Times New Roman" panose="02020603050405020304" pitchFamily="18" charset="0"/>
              </a:rPr>
              <a:t>▌</a:t>
            </a:r>
            <a:r>
              <a:rPr lang="en-US" sz="1400" dirty="0"/>
              <a:t>The Comments field below the item lines provides a free entry field for any additional notes you want share with the customer regarding the quote. </a:t>
            </a:r>
            <a:r>
              <a:rPr lang="en-US" sz="1400" i="1" dirty="0"/>
              <a:t>Examples might be a note about a promotional Mercury Product Protection offer or other service or work that a customer might be looking for</a:t>
            </a:r>
          </a:p>
          <a:p>
            <a:endParaRPr lang="en-US" sz="1400" i="1" dirty="0"/>
          </a:p>
          <a:p>
            <a:endParaRPr lang="en-US" sz="1400" i="1" dirty="0"/>
          </a:p>
        </p:txBody>
      </p:sp>
    </p:spTree>
    <p:extLst>
      <p:ext uri="{BB962C8B-B14F-4D97-AF65-F5344CB8AC3E}">
        <p14:creationId xmlns:p14="http://schemas.microsoft.com/office/powerpoint/2010/main" val="38534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EFBBE-63E4-59BE-1D66-6A0D02A2098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CC3DEB2-E313-FBD9-E08F-3F043C1F0F57}"/>
              </a:ext>
            </a:extLst>
          </p:cNvPr>
          <p:cNvSpPr>
            <a:spLocks noGrp="1"/>
          </p:cNvSpPr>
          <p:nvPr>
            <p:ph type="title"/>
          </p:nvPr>
        </p:nvSpPr>
        <p:spPr/>
        <p:txBody>
          <a:bodyPr/>
          <a:lstStyle/>
          <a:p>
            <a:r>
              <a:rPr lang="en-US" dirty="0"/>
              <a:t>Quick Quote Proposal</a:t>
            </a:r>
          </a:p>
        </p:txBody>
      </p:sp>
      <p:sp>
        <p:nvSpPr>
          <p:cNvPr id="9" name="Text Placeholder 8">
            <a:extLst>
              <a:ext uri="{FF2B5EF4-FFF2-40B4-BE49-F238E27FC236}">
                <a16:creationId xmlns:a16="http://schemas.microsoft.com/office/drawing/2014/main" id="{3A1C5CD2-B77E-4A40-5BC1-F1E678FFB3B2}"/>
              </a:ext>
            </a:extLst>
          </p:cNvPr>
          <p:cNvSpPr>
            <a:spLocks noGrp="1"/>
          </p:cNvSpPr>
          <p:nvPr>
            <p:ph type="body" sz="quarter" idx="24"/>
          </p:nvPr>
        </p:nvSpPr>
        <p:spPr/>
        <p:txBody>
          <a:bodyPr/>
          <a:lstStyle/>
          <a:p>
            <a:endParaRPr lang="en-US" dirty="0"/>
          </a:p>
        </p:txBody>
      </p:sp>
      <p:sp>
        <p:nvSpPr>
          <p:cNvPr id="10" name="Content Placeholder 9">
            <a:extLst>
              <a:ext uri="{FF2B5EF4-FFF2-40B4-BE49-F238E27FC236}">
                <a16:creationId xmlns:a16="http://schemas.microsoft.com/office/drawing/2014/main" id="{D4CC4D59-043F-5130-6709-CA837927808B}"/>
              </a:ext>
            </a:extLst>
          </p:cNvPr>
          <p:cNvSpPr>
            <a:spLocks noGrp="1"/>
          </p:cNvSpPr>
          <p:nvPr>
            <p:ph sz="quarter" idx="25"/>
          </p:nvPr>
        </p:nvSpPr>
        <p:spPr>
          <a:xfrm>
            <a:off x="324903" y="1571624"/>
            <a:ext cx="3537744" cy="523875"/>
          </a:xfrm>
          <a:solidFill>
            <a:srgbClr val="BDEEFF"/>
          </a:solidFill>
        </p:spPr>
        <p:txBody>
          <a:bodyPr/>
          <a:lstStyle/>
          <a:p>
            <a:r>
              <a:rPr lang="en-US" dirty="0">
                <a:latin typeface="+mj-lt"/>
              </a:rPr>
              <a:t>On the create Quote Tab you will add customer contact information</a:t>
            </a:r>
          </a:p>
        </p:txBody>
      </p:sp>
      <p:pic>
        <p:nvPicPr>
          <p:cNvPr id="3" name="Picture 2">
            <a:extLst>
              <a:ext uri="{FF2B5EF4-FFF2-40B4-BE49-F238E27FC236}">
                <a16:creationId xmlns:a16="http://schemas.microsoft.com/office/drawing/2014/main" id="{0139CC7D-CF22-07E1-2DE2-EEAE536E11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4903" y="2095499"/>
            <a:ext cx="11433710" cy="2793291"/>
          </a:xfrm>
          <a:prstGeom prst="rect">
            <a:avLst/>
          </a:prstGeom>
        </p:spPr>
      </p:pic>
      <p:sp>
        <p:nvSpPr>
          <p:cNvPr id="4" name="Content Placeholder 9">
            <a:extLst>
              <a:ext uri="{FF2B5EF4-FFF2-40B4-BE49-F238E27FC236}">
                <a16:creationId xmlns:a16="http://schemas.microsoft.com/office/drawing/2014/main" id="{4BEABF67-47FB-7C1D-A19A-FCD52CD674CC}"/>
              </a:ext>
            </a:extLst>
          </p:cNvPr>
          <p:cNvSpPr txBox="1">
            <a:spLocks/>
          </p:cNvSpPr>
          <p:nvPr/>
        </p:nvSpPr>
        <p:spPr>
          <a:xfrm>
            <a:off x="4382027" y="1833561"/>
            <a:ext cx="3319462" cy="523875"/>
          </a:xfrm>
          <a:prstGeom prst="rect">
            <a:avLst/>
          </a:prstGeom>
          <a:solidFill>
            <a:srgbClr val="BDEEFF"/>
          </a:solidFill>
        </p:spPr>
        <p:txBody>
          <a:bodyPr vert="horz" lIns="0" tIns="0" rIns="0" bIns="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tabLst>
                <a:tab pos="55563" algn="l"/>
              </a:tabLst>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As the </a:t>
            </a:r>
            <a:r>
              <a:rPr lang="en-US" i="1" dirty="0">
                <a:latin typeface="+mj-lt"/>
              </a:rPr>
              <a:t>quoter</a:t>
            </a:r>
            <a:r>
              <a:rPr lang="en-US" dirty="0">
                <a:latin typeface="+mj-lt"/>
              </a:rPr>
              <a:t> add your information and contact information</a:t>
            </a:r>
          </a:p>
        </p:txBody>
      </p:sp>
      <p:sp>
        <p:nvSpPr>
          <p:cNvPr id="5" name="Content Placeholder 9">
            <a:extLst>
              <a:ext uri="{FF2B5EF4-FFF2-40B4-BE49-F238E27FC236}">
                <a16:creationId xmlns:a16="http://schemas.microsoft.com/office/drawing/2014/main" id="{14423425-FB73-1A0D-1064-509476058C9A}"/>
              </a:ext>
            </a:extLst>
          </p:cNvPr>
          <p:cNvSpPr txBox="1">
            <a:spLocks/>
          </p:cNvSpPr>
          <p:nvPr/>
        </p:nvSpPr>
        <p:spPr>
          <a:xfrm>
            <a:off x="7883523" y="4449405"/>
            <a:ext cx="3698876" cy="2113319"/>
          </a:xfrm>
          <a:prstGeom prst="rect">
            <a:avLst/>
          </a:prstGeom>
          <a:solidFill>
            <a:schemeClr val="bg1">
              <a:lumMod val="95000"/>
            </a:schemeClr>
          </a:solidFill>
        </p:spPr>
        <p:txBody>
          <a:bodyPr vert="horz" lIns="0" tIns="0" rIns="0" bIns="0" rtlCol="0">
            <a:noAutofit/>
          </a:bodyP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tabLst>
                <a:tab pos="55563" algn="l"/>
              </a:tabLst>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latin typeface="+mj-lt"/>
              </a:rPr>
              <a:t>Click </a:t>
            </a:r>
            <a:r>
              <a:rPr lang="en-US" b="1" dirty="0">
                <a:latin typeface="+mj-lt"/>
              </a:rPr>
              <a:t>generate proposal</a:t>
            </a:r>
          </a:p>
          <a:p>
            <a:r>
              <a:rPr lang="en-US" dirty="0">
                <a:latin typeface="+mj-lt"/>
              </a:rPr>
              <a:t>You can download or print this document to share the quote to your customer</a:t>
            </a:r>
          </a:p>
          <a:p>
            <a:endParaRPr lang="en-US" dirty="0">
              <a:latin typeface="+mj-lt"/>
            </a:endParaRPr>
          </a:p>
          <a:p>
            <a:r>
              <a:rPr lang="en-US" dirty="0">
                <a:latin typeface="+mj-lt"/>
              </a:rPr>
              <a:t>*</a:t>
            </a:r>
            <a:r>
              <a:rPr lang="en-US" i="1" dirty="0">
                <a:latin typeface="+mj-lt"/>
              </a:rPr>
              <a:t>Remember only the MSRP and Customer Price columns will be shown on the quote document  </a:t>
            </a:r>
          </a:p>
        </p:txBody>
      </p:sp>
      <p:sp>
        <p:nvSpPr>
          <p:cNvPr id="7" name="TextBox 6">
            <a:extLst>
              <a:ext uri="{FF2B5EF4-FFF2-40B4-BE49-F238E27FC236}">
                <a16:creationId xmlns:a16="http://schemas.microsoft.com/office/drawing/2014/main" id="{7407EE25-6616-7092-4691-6348DDEABCD7}"/>
              </a:ext>
            </a:extLst>
          </p:cNvPr>
          <p:cNvSpPr txBox="1"/>
          <p:nvPr/>
        </p:nvSpPr>
        <p:spPr>
          <a:xfrm>
            <a:off x="8058150" y="1016793"/>
            <a:ext cx="3698875" cy="1384995"/>
          </a:xfrm>
          <a:prstGeom prst="rect">
            <a:avLst/>
          </a:prstGeom>
          <a:solidFill>
            <a:schemeClr val="bg1">
              <a:lumMod val="95000"/>
            </a:schemeClr>
          </a:solidFill>
        </p:spPr>
        <p:txBody>
          <a:bodyPr wrap="square">
            <a:spAutoFit/>
          </a:bodyPr>
          <a:lstStyle/>
          <a:p>
            <a:r>
              <a:rPr lang="en-US" sz="1400" dirty="0">
                <a:latin typeface="+mj-lt"/>
              </a:rPr>
              <a:t>You can select the file type you’d like to present to the customer with. PDF is recommended to share with a customer. An excel document would be helpful if you need to add to another system or worksheet you may use to manage quotes and leads.</a:t>
            </a:r>
          </a:p>
        </p:txBody>
      </p:sp>
      <p:cxnSp>
        <p:nvCxnSpPr>
          <p:cNvPr id="12" name="Connector: Elbow 11">
            <a:extLst>
              <a:ext uri="{FF2B5EF4-FFF2-40B4-BE49-F238E27FC236}">
                <a16:creationId xmlns:a16="http://schemas.microsoft.com/office/drawing/2014/main" id="{515B2820-73DA-C79A-3D33-CE465A7934E1}"/>
              </a:ext>
            </a:extLst>
          </p:cNvPr>
          <p:cNvCxnSpPr>
            <a:cxnSpLocks/>
            <a:stCxn id="7" idx="1"/>
          </p:cNvCxnSpPr>
          <p:nvPr/>
        </p:nvCxnSpPr>
        <p:spPr>
          <a:xfrm rot="10800000" flipH="1" flipV="1">
            <a:off x="8058149" y="1709291"/>
            <a:ext cx="581015" cy="1036802"/>
          </a:xfrm>
          <a:prstGeom prst="bentConnector4">
            <a:avLst>
              <a:gd name="adj1" fmla="val -39345"/>
              <a:gd name="adj2" fmla="val 83396"/>
            </a:avLst>
          </a:prstGeom>
          <a:ln w="28575">
            <a:solidFill>
              <a:srgbClr val="04E255"/>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502D715-2E85-924B-456B-A36B7C06C96F}"/>
              </a:ext>
            </a:extLst>
          </p:cNvPr>
          <p:cNvSpPr/>
          <p:nvPr/>
        </p:nvSpPr>
        <p:spPr>
          <a:xfrm>
            <a:off x="7883523" y="3473092"/>
            <a:ext cx="1155702" cy="228601"/>
          </a:xfrm>
          <a:prstGeom prst="rect">
            <a:avLst/>
          </a:prstGeom>
          <a:noFill/>
          <a:ln w="28575">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52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506D6-FBD8-5365-93B4-01F535A4D351}"/>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A24A2937-7B03-BF56-A189-2F48F9CA0F3F}"/>
              </a:ext>
            </a:extLst>
          </p:cNvPr>
          <p:cNvPicPr>
            <a:picLocks noChangeAspect="1"/>
          </p:cNvPicPr>
          <p:nvPr/>
        </p:nvPicPr>
        <p:blipFill>
          <a:blip r:embed="rId2"/>
          <a:stretch>
            <a:fillRect/>
          </a:stretch>
        </p:blipFill>
        <p:spPr>
          <a:xfrm>
            <a:off x="6916701" y="111918"/>
            <a:ext cx="5056223" cy="6438202"/>
          </a:xfrm>
          <a:prstGeom prst="rect">
            <a:avLst/>
          </a:prstGeom>
        </p:spPr>
      </p:pic>
      <p:sp>
        <p:nvSpPr>
          <p:cNvPr id="8" name="Title 7">
            <a:extLst>
              <a:ext uri="{FF2B5EF4-FFF2-40B4-BE49-F238E27FC236}">
                <a16:creationId xmlns:a16="http://schemas.microsoft.com/office/drawing/2014/main" id="{3A0F44C0-4B07-CE7A-9C69-431EE1EE5CA6}"/>
              </a:ext>
            </a:extLst>
          </p:cNvPr>
          <p:cNvSpPr>
            <a:spLocks noGrp="1"/>
          </p:cNvSpPr>
          <p:nvPr>
            <p:ph type="title"/>
          </p:nvPr>
        </p:nvSpPr>
        <p:spPr/>
        <p:txBody>
          <a:bodyPr/>
          <a:lstStyle/>
          <a:p>
            <a:r>
              <a:rPr lang="en-US" dirty="0"/>
              <a:t>Quick Quote Proposal</a:t>
            </a:r>
          </a:p>
        </p:txBody>
      </p:sp>
      <p:sp>
        <p:nvSpPr>
          <p:cNvPr id="9" name="Text Placeholder 8">
            <a:extLst>
              <a:ext uri="{FF2B5EF4-FFF2-40B4-BE49-F238E27FC236}">
                <a16:creationId xmlns:a16="http://schemas.microsoft.com/office/drawing/2014/main" id="{1BB817E5-8816-135D-1A4B-2FCE0116BEB2}"/>
              </a:ext>
            </a:extLst>
          </p:cNvPr>
          <p:cNvSpPr>
            <a:spLocks noGrp="1"/>
          </p:cNvSpPr>
          <p:nvPr>
            <p:ph type="body" sz="quarter" idx="24"/>
          </p:nvPr>
        </p:nvSpPr>
        <p:spPr/>
        <p:txBody>
          <a:bodyPr/>
          <a:lstStyle/>
          <a:p>
            <a:endParaRPr lang="en-US" dirty="0"/>
          </a:p>
        </p:txBody>
      </p:sp>
      <p:sp>
        <p:nvSpPr>
          <p:cNvPr id="4" name="Content Placeholder 9">
            <a:extLst>
              <a:ext uri="{FF2B5EF4-FFF2-40B4-BE49-F238E27FC236}">
                <a16:creationId xmlns:a16="http://schemas.microsoft.com/office/drawing/2014/main" id="{C19C54F3-DA89-EA42-0931-F7F9E8B61FBA}"/>
              </a:ext>
            </a:extLst>
          </p:cNvPr>
          <p:cNvSpPr txBox="1">
            <a:spLocks/>
          </p:cNvSpPr>
          <p:nvPr/>
        </p:nvSpPr>
        <p:spPr>
          <a:xfrm>
            <a:off x="1016001" y="2154238"/>
            <a:ext cx="4501969" cy="523875"/>
          </a:xfrm>
          <a:prstGeom prst="rect">
            <a:avLst/>
          </a:prstGeom>
          <a:solidFill>
            <a:srgbClr val="BDEEFF"/>
          </a:solidFill>
        </p:spPr>
        <p:txBody>
          <a:bodyPr vert="horz" lIns="0" tIns="0" rIns="0" bIns="0" rtlCol="0" anchor="ctr">
            <a:noAutofit/>
          </a:bodyP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tabLst>
                <a:tab pos="55563" algn="l"/>
              </a:tabLst>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The contact information that was populated</a:t>
            </a:r>
          </a:p>
        </p:txBody>
      </p:sp>
      <p:sp>
        <p:nvSpPr>
          <p:cNvPr id="7" name="TextBox 6">
            <a:extLst>
              <a:ext uri="{FF2B5EF4-FFF2-40B4-BE49-F238E27FC236}">
                <a16:creationId xmlns:a16="http://schemas.microsoft.com/office/drawing/2014/main" id="{46921B49-47E9-6E9D-EA66-4374C1AEED1A}"/>
              </a:ext>
            </a:extLst>
          </p:cNvPr>
          <p:cNvSpPr txBox="1"/>
          <p:nvPr/>
        </p:nvSpPr>
        <p:spPr>
          <a:xfrm>
            <a:off x="1016002" y="1269892"/>
            <a:ext cx="4097510" cy="307777"/>
          </a:xfrm>
          <a:prstGeom prst="rect">
            <a:avLst/>
          </a:prstGeom>
          <a:solidFill>
            <a:srgbClr val="BDEEFF"/>
          </a:solidFill>
        </p:spPr>
        <p:txBody>
          <a:bodyPr wrap="square" anchor="ctr">
            <a:spAutoFit/>
          </a:bodyPr>
          <a:lstStyle/>
          <a:p>
            <a:r>
              <a:rPr lang="en-US" sz="1400" dirty="0">
                <a:latin typeface="+mj-lt"/>
              </a:rPr>
              <a:t>Your Dealer Name will appear here</a:t>
            </a:r>
          </a:p>
        </p:txBody>
      </p:sp>
      <p:cxnSp>
        <p:nvCxnSpPr>
          <p:cNvPr id="12" name="Connector: Elbow 11">
            <a:extLst>
              <a:ext uri="{FF2B5EF4-FFF2-40B4-BE49-F238E27FC236}">
                <a16:creationId xmlns:a16="http://schemas.microsoft.com/office/drawing/2014/main" id="{F1E86F64-2FEE-FCE7-3683-6EA2C93FE95B}"/>
              </a:ext>
            </a:extLst>
          </p:cNvPr>
          <p:cNvCxnSpPr>
            <a:cxnSpLocks/>
            <a:stCxn id="7" idx="3"/>
          </p:cNvCxnSpPr>
          <p:nvPr/>
        </p:nvCxnSpPr>
        <p:spPr>
          <a:xfrm flipV="1">
            <a:off x="5113512" y="1161844"/>
            <a:ext cx="1924525" cy="261937"/>
          </a:xfrm>
          <a:prstGeom prst="bentConnector3">
            <a:avLst>
              <a:gd name="adj1" fmla="val 50000"/>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84815B05-697B-9E88-A080-5762AEE4D1FA}"/>
              </a:ext>
            </a:extLst>
          </p:cNvPr>
          <p:cNvCxnSpPr>
            <a:cxnSpLocks/>
            <a:stCxn id="4" idx="3"/>
          </p:cNvCxnSpPr>
          <p:nvPr/>
        </p:nvCxnSpPr>
        <p:spPr>
          <a:xfrm>
            <a:off x="5517970" y="2416176"/>
            <a:ext cx="1370028" cy="261937"/>
          </a:xfrm>
          <a:prstGeom prst="bentConnector3">
            <a:avLst>
              <a:gd name="adj1" fmla="val 50000"/>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Content Placeholder 9">
            <a:extLst>
              <a:ext uri="{FF2B5EF4-FFF2-40B4-BE49-F238E27FC236}">
                <a16:creationId xmlns:a16="http://schemas.microsoft.com/office/drawing/2014/main" id="{CF7820E6-FB40-EDFC-F30C-E00AE4DEA64C}"/>
              </a:ext>
            </a:extLst>
          </p:cNvPr>
          <p:cNvSpPr txBox="1">
            <a:spLocks/>
          </p:cNvSpPr>
          <p:nvPr/>
        </p:nvSpPr>
        <p:spPr>
          <a:xfrm>
            <a:off x="1016001" y="3295650"/>
            <a:ext cx="5779366" cy="523875"/>
          </a:xfrm>
          <a:prstGeom prst="rect">
            <a:avLst/>
          </a:prstGeom>
          <a:solidFill>
            <a:schemeClr val="bg1">
              <a:lumMod val="95000"/>
            </a:schemeClr>
          </a:solidFill>
        </p:spPr>
        <p:txBody>
          <a:bodyPr vert="horz" lIns="0" tIns="0" rIns="0" bIns="0" rtlCol="0" anchor="ctr">
            <a:noAutofit/>
          </a:bodyP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tabLst>
                <a:tab pos="55563" algn="l"/>
              </a:tabLst>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Some of the application details selected on the configuration</a:t>
            </a:r>
          </a:p>
        </p:txBody>
      </p:sp>
      <p:cxnSp>
        <p:nvCxnSpPr>
          <p:cNvPr id="24" name="Connector: Elbow 23">
            <a:extLst>
              <a:ext uri="{FF2B5EF4-FFF2-40B4-BE49-F238E27FC236}">
                <a16:creationId xmlns:a16="http://schemas.microsoft.com/office/drawing/2014/main" id="{C980609A-094A-7F2A-2F47-26FC6DDD75CF}"/>
              </a:ext>
            </a:extLst>
          </p:cNvPr>
          <p:cNvCxnSpPr>
            <a:cxnSpLocks/>
            <a:stCxn id="23" idx="3"/>
          </p:cNvCxnSpPr>
          <p:nvPr/>
        </p:nvCxnSpPr>
        <p:spPr>
          <a:xfrm flipV="1">
            <a:off x="6795367" y="2481661"/>
            <a:ext cx="3402733" cy="1075927"/>
          </a:xfrm>
          <a:prstGeom prst="bentConnector3">
            <a:avLst>
              <a:gd name="adj1" fmla="val 50000"/>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7" name="Content Placeholder 9">
            <a:extLst>
              <a:ext uri="{FF2B5EF4-FFF2-40B4-BE49-F238E27FC236}">
                <a16:creationId xmlns:a16="http://schemas.microsoft.com/office/drawing/2014/main" id="{3BBEF975-09C6-D429-7199-DC215F22577F}"/>
              </a:ext>
            </a:extLst>
          </p:cNvPr>
          <p:cNvSpPr txBox="1">
            <a:spLocks/>
          </p:cNvSpPr>
          <p:nvPr/>
        </p:nvSpPr>
        <p:spPr>
          <a:xfrm>
            <a:off x="1267576" y="4846638"/>
            <a:ext cx="5107824" cy="523875"/>
          </a:xfrm>
          <a:prstGeom prst="rect">
            <a:avLst/>
          </a:prstGeom>
          <a:solidFill>
            <a:srgbClr val="BDEEFF"/>
          </a:solidFill>
        </p:spPr>
        <p:txBody>
          <a:bodyPr vert="horz" lIns="0" tIns="0" rIns="0" bIns="0" rtlCol="0" anchor="ctr">
            <a:noAutofit/>
          </a:bodyPr>
          <a:lstStyle>
            <a:lvl1pPr marL="0" indent="0" algn="l" defTabSz="914400" rtl="0" eaLnBrk="1" latinLnBrk="0" hangingPunct="1">
              <a:lnSpc>
                <a:spcPct val="100000"/>
              </a:lnSpc>
              <a:spcBef>
                <a:spcPts val="600"/>
              </a:spcBef>
              <a:buClr>
                <a:schemeClr val="accent1"/>
              </a:buClr>
              <a:buFont typeface="System Font Regular"/>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tabLst>
                <a:tab pos="55563" algn="l"/>
              </a:tabLst>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Comments added to quote</a:t>
            </a:r>
          </a:p>
        </p:txBody>
      </p:sp>
      <p:cxnSp>
        <p:nvCxnSpPr>
          <p:cNvPr id="38" name="Connector: Elbow 37">
            <a:extLst>
              <a:ext uri="{FF2B5EF4-FFF2-40B4-BE49-F238E27FC236}">
                <a16:creationId xmlns:a16="http://schemas.microsoft.com/office/drawing/2014/main" id="{7F9A6B54-3FFB-9425-5BD0-B81AA485A982}"/>
              </a:ext>
            </a:extLst>
          </p:cNvPr>
          <p:cNvCxnSpPr>
            <a:cxnSpLocks/>
            <a:stCxn id="37" idx="3"/>
          </p:cNvCxnSpPr>
          <p:nvPr/>
        </p:nvCxnSpPr>
        <p:spPr>
          <a:xfrm flipV="1">
            <a:off x="6375400" y="5108575"/>
            <a:ext cx="419966" cy="1"/>
          </a:xfrm>
          <a:prstGeom prst="bentConnector3">
            <a:avLst>
              <a:gd name="adj1" fmla="val 50000"/>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2" name="Content Placeholder 9">
            <a:extLst>
              <a:ext uri="{FF2B5EF4-FFF2-40B4-BE49-F238E27FC236}">
                <a16:creationId xmlns:a16="http://schemas.microsoft.com/office/drawing/2014/main" id="{F27430D7-F911-8293-3156-5C1C9B4FAB68}"/>
              </a:ext>
            </a:extLst>
          </p:cNvPr>
          <p:cNvSpPr txBox="1">
            <a:spLocks/>
          </p:cNvSpPr>
          <p:nvPr/>
        </p:nvSpPr>
        <p:spPr>
          <a:xfrm>
            <a:off x="434975" y="5696156"/>
            <a:ext cx="6453023" cy="581742"/>
          </a:xfrm>
          <a:prstGeom prst="rect">
            <a:avLst/>
          </a:prstGeom>
          <a:solidFill>
            <a:srgbClr val="E7F9EA"/>
          </a:solidFill>
        </p:spPr>
        <p:txBody>
          <a:bodyPr vert="horz" lIns="91440" tIns="36000" rIns="0" bIns="36000" rtlCol="0" anchor="ctr">
            <a:noAutofit/>
          </a:bodyPr>
          <a:lstStyle>
            <a:lvl1pPr marL="0" indent="0" algn="l" defTabSz="914400" rtl="0" eaLnBrk="1" latinLnBrk="0" hangingPunct="1">
              <a:lnSpc>
                <a:spcPct val="100000"/>
              </a:lnSpc>
              <a:spcBef>
                <a:spcPts val="600"/>
              </a:spcBef>
              <a:buClr>
                <a:schemeClr val="accent1"/>
              </a:buClr>
              <a:buFont typeface="System Font Regular"/>
              <a:buNone/>
              <a:defRPr sz="1600" b="1" kern="1200">
                <a:solidFill>
                  <a:schemeClr val="tx2"/>
                </a:solidFill>
                <a:latin typeface="+mj-lt"/>
                <a:ea typeface="+mn-ea"/>
                <a:cs typeface="+mn-cs"/>
              </a:defRPr>
            </a:lvl1pPr>
            <a:lvl2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Quick Quote is complete and ready for you to share with your customer</a:t>
            </a:r>
          </a:p>
        </p:txBody>
      </p:sp>
      <p:sp>
        <p:nvSpPr>
          <p:cNvPr id="43" name="Rectangle 42">
            <a:extLst>
              <a:ext uri="{FF2B5EF4-FFF2-40B4-BE49-F238E27FC236}">
                <a16:creationId xmlns:a16="http://schemas.microsoft.com/office/drawing/2014/main" id="{5EE9969D-AA85-9160-01C2-F4596654B71B}"/>
              </a:ext>
            </a:extLst>
          </p:cNvPr>
          <p:cNvSpPr/>
          <p:nvPr/>
        </p:nvSpPr>
        <p:spPr>
          <a:xfrm>
            <a:off x="389256" y="5696156"/>
            <a:ext cx="45719" cy="581742"/>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273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3234A-03B4-723E-DF13-F965AB75F6DB}"/>
            </a:ext>
          </a:extLst>
        </p:cNvPr>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C7DEBBB-5FC4-873F-E350-4F6D60A26445}"/>
              </a:ext>
            </a:extLst>
          </p:cNvPr>
          <p:cNvSpPr>
            <a:spLocks noGrp="1"/>
          </p:cNvSpPr>
          <p:nvPr>
            <p:ph type="pic" sz="quarter" idx="25"/>
          </p:nvPr>
        </p:nvSpPr>
        <p:spPr/>
        <p:txBody>
          <a:bodyPr/>
          <a:lstStyle/>
          <a:p>
            <a:endParaRPr lang="en-US" dirty="0"/>
          </a:p>
        </p:txBody>
      </p:sp>
      <p:sp>
        <p:nvSpPr>
          <p:cNvPr id="7" name="Title 6">
            <a:extLst>
              <a:ext uri="{FF2B5EF4-FFF2-40B4-BE49-F238E27FC236}">
                <a16:creationId xmlns:a16="http://schemas.microsoft.com/office/drawing/2014/main" id="{400C4E45-63BA-B9A1-CBF9-D337CF578252}"/>
              </a:ext>
            </a:extLst>
          </p:cNvPr>
          <p:cNvSpPr>
            <a:spLocks noGrp="1"/>
          </p:cNvSpPr>
          <p:nvPr>
            <p:ph type="title"/>
          </p:nvPr>
        </p:nvSpPr>
        <p:spPr/>
        <p:txBody>
          <a:bodyPr/>
          <a:lstStyle/>
          <a:p>
            <a:r>
              <a:rPr lang="en-US" dirty="0"/>
              <a:t>Quick Quote</a:t>
            </a:r>
          </a:p>
        </p:txBody>
      </p:sp>
      <p:sp>
        <p:nvSpPr>
          <p:cNvPr id="9" name="Text Placeholder 8">
            <a:extLst>
              <a:ext uri="{FF2B5EF4-FFF2-40B4-BE49-F238E27FC236}">
                <a16:creationId xmlns:a16="http://schemas.microsoft.com/office/drawing/2014/main" id="{434A93B8-C521-3DCD-89EB-D2A94E8E13EB}"/>
              </a:ext>
            </a:extLst>
          </p:cNvPr>
          <p:cNvSpPr>
            <a:spLocks noGrp="1"/>
          </p:cNvSpPr>
          <p:nvPr>
            <p:ph type="body" sz="quarter" idx="24"/>
          </p:nvPr>
        </p:nvSpPr>
        <p:spPr/>
        <p:txBody>
          <a:bodyPr/>
          <a:lstStyle/>
          <a:p>
            <a:endParaRPr lang="en-US" dirty="0"/>
          </a:p>
        </p:txBody>
      </p:sp>
      <p:sp>
        <p:nvSpPr>
          <p:cNvPr id="8" name="Subtitle 7">
            <a:extLst>
              <a:ext uri="{FF2B5EF4-FFF2-40B4-BE49-F238E27FC236}">
                <a16:creationId xmlns:a16="http://schemas.microsoft.com/office/drawing/2014/main" id="{E5D101F3-8F2D-F0D3-1142-CAF46FCA41CB}"/>
              </a:ext>
            </a:extLst>
          </p:cNvPr>
          <p:cNvSpPr>
            <a:spLocks noGrp="1"/>
          </p:cNvSpPr>
          <p:nvPr>
            <p:ph type="subTitle" idx="1"/>
          </p:nvPr>
        </p:nvSpPr>
        <p:spPr/>
        <p:txBody>
          <a:bodyPr/>
          <a:lstStyle/>
          <a:p>
            <a:endParaRPr lang="en-US" dirty="0"/>
          </a:p>
        </p:txBody>
      </p:sp>
      <p:sp>
        <p:nvSpPr>
          <p:cNvPr id="11" name="Text Placeholder 10">
            <a:extLst>
              <a:ext uri="{FF2B5EF4-FFF2-40B4-BE49-F238E27FC236}">
                <a16:creationId xmlns:a16="http://schemas.microsoft.com/office/drawing/2014/main" id="{C11C2462-6651-6A02-7745-565F4CD226D0}"/>
              </a:ext>
            </a:extLst>
          </p:cNvPr>
          <p:cNvSpPr>
            <a:spLocks noGrp="1"/>
          </p:cNvSpPr>
          <p:nvPr>
            <p:ph type="body" sz="quarter" idx="28"/>
          </p:nvPr>
        </p:nvSpPr>
        <p:spPr/>
        <p:txBody>
          <a:bodyPr/>
          <a:lstStyle/>
          <a:p>
            <a:r>
              <a:rPr lang="en-US" sz="4400" dirty="0">
                <a:solidFill>
                  <a:srgbClr val="026AFE"/>
                </a:solidFill>
              </a:rPr>
              <a:t>Mobile Experience</a:t>
            </a:r>
          </a:p>
        </p:txBody>
      </p:sp>
      <p:sp>
        <p:nvSpPr>
          <p:cNvPr id="12" name="Text Placeholder 11">
            <a:extLst>
              <a:ext uri="{FF2B5EF4-FFF2-40B4-BE49-F238E27FC236}">
                <a16:creationId xmlns:a16="http://schemas.microsoft.com/office/drawing/2014/main" id="{C62EC1A5-B91A-8201-F141-B9DD6F1B6185}"/>
              </a:ext>
            </a:extLst>
          </p:cNvPr>
          <p:cNvSpPr>
            <a:spLocks noGrp="1"/>
          </p:cNvSpPr>
          <p:nvPr>
            <p:ph type="body" sz="quarter" idx="29"/>
          </p:nvPr>
        </p:nvSpPr>
        <p:spPr/>
        <p:txBody>
          <a:bodyPr/>
          <a:lstStyle/>
          <a:p>
            <a:endParaRPr lang="en-US" dirty="0"/>
          </a:p>
        </p:txBody>
      </p:sp>
    </p:spTree>
    <p:extLst>
      <p:ext uri="{BB962C8B-B14F-4D97-AF65-F5344CB8AC3E}">
        <p14:creationId xmlns:p14="http://schemas.microsoft.com/office/powerpoint/2010/main" val="3099360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18EDF79-4818-C9FB-20FC-982EA0CD9B65}"/>
              </a:ext>
            </a:extLst>
          </p:cNvPr>
          <p:cNvSpPr>
            <a:spLocks noGrp="1"/>
          </p:cNvSpPr>
          <p:nvPr>
            <p:ph type="body" sz="quarter" idx="14"/>
          </p:nvPr>
        </p:nvSpPr>
        <p:spPr>
          <a:xfrm>
            <a:off x="431006" y="1453429"/>
            <a:ext cx="3617949" cy="267097"/>
          </a:xfrm>
        </p:spPr>
        <p:txBody>
          <a:bodyPr/>
          <a:lstStyle/>
          <a:p>
            <a:r>
              <a:rPr lang="en-US" dirty="0"/>
              <a:t>Configure</a:t>
            </a:r>
          </a:p>
        </p:txBody>
      </p:sp>
      <p:sp>
        <p:nvSpPr>
          <p:cNvPr id="11" name="Text Placeholder 10">
            <a:extLst>
              <a:ext uri="{FF2B5EF4-FFF2-40B4-BE49-F238E27FC236}">
                <a16:creationId xmlns:a16="http://schemas.microsoft.com/office/drawing/2014/main" id="{E48BE0B9-0043-6E65-CC2E-486B4B882A04}"/>
              </a:ext>
            </a:extLst>
          </p:cNvPr>
          <p:cNvSpPr>
            <a:spLocks noGrp="1"/>
          </p:cNvSpPr>
          <p:nvPr>
            <p:ph type="body" sz="quarter" idx="15"/>
          </p:nvPr>
        </p:nvSpPr>
        <p:spPr>
          <a:xfrm>
            <a:off x="433387" y="5369772"/>
            <a:ext cx="3617949" cy="1021501"/>
          </a:xfrm>
        </p:spPr>
        <p:txBody>
          <a:bodyPr/>
          <a:lstStyle/>
          <a:p>
            <a:endParaRPr lang="en-US"/>
          </a:p>
        </p:txBody>
      </p:sp>
      <p:sp>
        <p:nvSpPr>
          <p:cNvPr id="19" name="Text Placeholder 18">
            <a:extLst>
              <a:ext uri="{FF2B5EF4-FFF2-40B4-BE49-F238E27FC236}">
                <a16:creationId xmlns:a16="http://schemas.microsoft.com/office/drawing/2014/main" id="{9838EEAC-7D36-AC02-BF86-1FA8B9A12F05}"/>
              </a:ext>
            </a:extLst>
          </p:cNvPr>
          <p:cNvSpPr>
            <a:spLocks noGrp="1"/>
          </p:cNvSpPr>
          <p:nvPr>
            <p:ph type="body" sz="quarter" idx="31"/>
          </p:nvPr>
        </p:nvSpPr>
        <p:spPr>
          <a:xfrm>
            <a:off x="2449363" y="1861148"/>
            <a:ext cx="3468837" cy="452354"/>
          </a:xfrm>
        </p:spPr>
        <p:txBody>
          <a:bodyPr/>
          <a:lstStyle/>
          <a:p>
            <a:r>
              <a:rPr lang="en-US" sz="1200" dirty="0">
                <a:latin typeface="+mj-lt"/>
              </a:rPr>
              <a:t>Scroll left-right or rotate from portrait to landscape orientation to see additional columns</a:t>
            </a:r>
          </a:p>
        </p:txBody>
      </p:sp>
      <p:sp>
        <p:nvSpPr>
          <p:cNvPr id="12" name="Text Placeholder 11">
            <a:extLst>
              <a:ext uri="{FF2B5EF4-FFF2-40B4-BE49-F238E27FC236}">
                <a16:creationId xmlns:a16="http://schemas.microsoft.com/office/drawing/2014/main" id="{A664C6F4-737D-14C7-5326-C64481C3FCA1}"/>
              </a:ext>
            </a:extLst>
          </p:cNvPr>
          <p:cNvSpPr>
            <a:spLocks noGrp="1"/>
          </p:cNvSpPr>
          <p:nvPr>
            <p:ph type="body" sz="quarter" idx="24"/>
          </p:nvPr>
        </p:nvSpPr>
        <p:spPr/>
        <p:txBody>
          <a:bodyPr/>
          <a:lstStyle/>
          <a:p>
            <a:endParaRPr lang="en-US"/>
          </a:p>
        </p:txBody>
      </p:sp>
      <p:sp>
        <p:nvSpPr>
          <p:cNvPr id="8" name="Title 7">
            <a:extLst>
              <a:ext uri="{FF2B5EF4-FFF2-40B4-BE49-F238E27FC236}">
                <a16:creationId xmlns:a16="http://schemas.microsoft.com/office/drawing/2014/main" id="{6477E069-9874-689C-4D73-C1946F0A614F}"/>
              </a:ext>
            </a:extLst>
          </p:cNvPr>
          <p:cNvSpPr>
            <a:spLocks noGrp="1"/>
          </p:cNvSpPr>
          <p:nvPr>
            <p:ph type="title"/>
          </p:nvPr>
        </p:nvSpPr>
        <p:spPr/>
        <p:txBody>
          <a:bodyPr/>
          <a:lstStyle/>
          <a:p>
            <a:r>
              <a:rPr lang="en-US" dirty="0"/>
              <a:t>Quick Quote Mobile Experience</a:t>
            </a:r>
          </a:p>
        </p:txBody>
      </p:sp>
      <p:sp>
        <p:nvSpPr>
          <p:cNvPr id="9" name="Text Placeholder 8">
            <a:extLst>
              <a:ext uri="{FF2B5EF4-FFF2-40B4-BE49-F238E27FC236}">
                <a16:creationId xmlns:a16="http://schemas.microsoft.com/office/drawing/2014/main" id="{910FA2C4-A5A6-7B9F-D384-DF6CE1EB9268}"/>
              </a:ext>
            </a:extLst>
          </p:cNvPr>
          <p:cNvSpPr>
            <a:spLocks noGrp="1"/>
          </p:cNvSpPr>
          <p:nvPr>
            <p:ph type="body" sz="quarter" idx="13"/>
          </p:nvPr>
        </p:nvSpPr>
        <p:spPr>
          <a:xfrm>
            <a:off x="433387" y="1204452"/>
            <a:ext cx="11322845" cy="387811"/>
          </a:xfrm>
        </p:spPr>
        <p:txBody>
          <a:bodyPr/>
          <a:lstStyle/>
          <a:p>
            <a:r>
              <a:rPr lang="en-US" sz="1600" dirty="0">
                <a:latin typeface="+mj-lt"/>
              </a:rPr>
              <a:t>Through a web browser the same features and functionality is available on a mobile device or tablet</a:t>
            </a:r>
          </a:p>
        </p:txBody>
      </p:sp>
      <p:pic>
        <p:nvPicPr>
          <p:cNvPr id="20" name="Picture 19">
            <a:extLst>
              <a:ext uri="{FF2B5EF4-FFF2-40B4-BE49-F238E27FC236}">
                <a16:creationId xmlns:a16="http://schemas.microsoft.com/office/drawing/2014/main" id="{712C31FC-4754-BBE7-15E7-0AB9F09C3D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3385" y="2316262"/>
            <a:ext cx="1839530" cy="3977362"/>
          </a:xfrm>
          <a:prstGeom prst="rect">
            <a:avLst/>
          </a:prstGeom>
        </p:spPr>
      </p:pic>
      <p:pic>
        <p:nvPicPr>
          <p:cNvPr id="21" name="Picture 20">
            <a:extLst>
              <a:ext uri="{FF2B5EF4-FFF2-40B4-BE49-F238E27FC236}">
                <a16:creationId xmlns:a16="http://schemas.microsoft.com/office/drawing/2014/main" id="{05BCF13F-A519-3486-AAF8-0B2B76C04A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79886" y="2317616"/>
            <a:ext cx="1854074" cy="4012406"/>
          </a:xfrm>
          <a:prstGeom prst="rect">
            <a:avLst/>
          </a:prstGeom>
        </p:spPr>
      </p:pic>
      <p:pic>
        <p:nvPicPr>
          <p:cNvPr id="23" name="Picture 22">
            <a:extLst>
              <a:ext uri="{FF2B5EF4-FFF2-40B4-BE49-F238E27FC236}">
                <a16:creationId xmlns:a16="http://schemas.microsoft.com/office/drawing/2014/main" id="{BEAEA62A-A4CC-5866-D823-064A479D09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49364" y="2317617"/>
            <a:ext cx="1854073" cy="4012405"/>
          </a:xfrm>
          <a:prstGeom prst="rect">
            <a:avLst/>
          </a:prstGeom>
        </p:spPr>
      </p:pic>
      <p:sp>
        <p:nvSpPr>
          <p:cNvPr id="24" name="Rectangle: Single Corner Rounded 23">
            <a:extLst>
              <a:ext uri="{FF2B5EF4-FFF2-40B4-BE49-F238E27FC236}">
                <a16:creationId xmlns:a16="http://schemas.microsoft.com/office/drawing/2014/main" id="{0CCA99AF-E4EE-D6BA-6132-0E3DF6C3FB0F}"/>
              </a:ext>
            </a:extLst>
          </p:cNvPr>
          <p:cNvSpPr/>
          <p:nvPr/>
        </p:nvSpPr>
        <p:spPr>
          <a:xfrm>
            <a:off x="1399599" y="3008650"/>
            <a:ext cx="654050" cy="213275"/>
          </a:xfrm>
          <a:prstGeom prst="round1Rect">
            <a:avLst/>
          </a:prstGeom>
          <a:noFill/>
          <a:ln w="19050">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Arrow Connector 25">
            <a:extLst>
              <a:ext uri="{FF2B5EF4-FFF2-40B4-BE49-F238E27FC236}">
                <a16:creationId xmlns:a16="http://schemas.microsoft.com/office/drawing/2014/main" id="{126DA1C5-80FE-A673-F51F-54FF06CC2B5A}"/>
              </a:ext>
            </a:extLst>
          </p:cNvPr>
          <p:cNvCxnSpPr>
            <a:cxnSpLocks/>
          </p:cNvCxnSpPr>
          <p:nvPr/>
        </p:nvCxnSpPr>
        <p:spPr>
          <a:xfrm>
            <a:off x="3286125" y="4178300"/>
            <a:ext cx="1057777" cy="0"/>
          </a:xfrm>
          <a:prstGeom prst="straightConnector1">
            <a:avLst/>
          </a:prstGeom>
          <a:ln w="28575">
            <a:solidFill>
              <a:srgbClr val="04E255"/>
            </a:solidFill>
            <a:prstDash val="dash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Rectangle: Single Corner Rounded 26">
            <a:extLst>
              <a:ext uri="{FF2B5EF4-FFF2-40B4-BE49-F238E27FC236}">
                <a16:creationId xmlns:a16="http://schemas.microsoft.com/office/drawing/2014/main" id="{3417A269-89DC-9A73-758B-A9EBD5A62A74}"/>
              </a:ext>
            </a:extLst>
          </p:cNvPr>
          <p:cNvSpPr/>
          <p:nvPr/>
        </p:nvSpPr>
        <p:spPr>
          <a:xfrm>
            <a:off x="4656335" y="3221925"/>
            <a:ext cx="415229" cy="213275"/>
          </a:xfrm>
          <a:prstGeom prst="round1Rect">
            <a:avLst>
              <a:gd name="adj" fmla="val 0"/>
            </a:avLst>
          </a:prstGeom>
          <a:noFill/>
          <a:ln>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Connector: Elbow 28">
            <a:extLst>
              <a:ext uri="{FF2B5EF4-FFF2-40B4-BE49-F238E27FC236}">
                <a16:creationId xmlns:a16="http://schemas.microsoft.com/office/drawing/2014/main" id="{4B9943CF-D353-38A2-3EE9-788D20807684}"/>
              </a:ext>
            </a:extLst>
          </p:cNvPr>
          <p:cNvCxnSpPr>
            <a:endCxn id="23" idx="1"/>
          </p:cNvCxnSpPr>
          <p:nvPr/>
        </p:nvCxnSpPr>
        <p:spPr>
          <a:xfrm rot="16200000" flipH="1">
            <a:off x="1682147" y="3556602"/>
            <a:ext cx="1171045" cy="363389"/>
          </a:xfrm>
          <a:prstGeom prst="bentConnector2">
            <a:avLst/>
          </a:prstGeom>
          <a:ln w="28575">
            <a:solidFill>
              <a:srgbClr val="04E255"/>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641E5D3F-4344-9BB6-86FE-AFF23EAE02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0408" y="2313502"/>
            <a:ext cx="1894681" cy="4100285"/>
          </a:xfrm>
          <a:prstGeom prst="rect">
            <a:avLst/>
          </a:prstGeom>
        </p:spPr>
      </p:pic>
      <p:sp>
        <p:nvSpPr>
          <p:cNvPr id="31" name="Text Placeholder 18">
            <a:extLst>
              <a:ext uri="{FF2B5EF4-FFF2-40B4-BE49-F238E27FC236}">
                <a16:creationId xmlns:a16="http://schemas.microsoft.com/office/drawing/2014/main" id="{E11C1425-0DA7-4CFD-9B6C-6CF4F9A470E8}"/>
              </a:ext>
            </a:extLst>
          </p:cNvPr>
          <p:cNvSpPr txBox="1">
            <a:spLocks/>
          </p:cNvSpPr>
          <p:nvPr/>
        </p:nvSpPr>
        <p:spPr>
          <a:xfrm>
            <a:off x="6510408" y="1834586"/>
            <a:ext cx="5362575" cy="456125"/>
          </a:xfrm>
          <a:prstGeom prst="rect">
            <a:avLst/>
          </a:prstGeom>
        </p:spPr>
        <p:txBody>
          <a:bodyPr vert="horz" lIns="0" tIns="0" rIns="0" bIns="0" rtlCol="0">
            <a:noAutofit/>
          </a:bodyPr>
          <a:lstStyle>
            <a:lvl1pPr marL="0" indent="0" algn="l" defTabSz="914400" rtl="0" eaLnBrk="1" latinLnBrk="0" hangingPunct="1">
              <a:lnSpc>
                <a:spcPct val="100000"/>
              </a:lnSpc>
              <a:spcBef>
                <a:spcPts val="300"/>
              </a:spcBef>
              <a:buClr>
                <a:schemeClr val="accent1"/>
              </a:buClr>
              <a:buFont typeface="System Font Regular"/>
              <a:buNone/>
              <a:defRPr sz="1400" kern="1200">
                <a:solidFill>
                  <a:schemeClr val="tx2"/>
                </a:solidFill>
                <a:latin typeface="+mn-lt"/>
                <a:ea typeface="+mn-ea"/>
                <a:cs typeface="+mn-cs"/>
              </a:defRPr>
            </a:lvl1pPr>
            <a:lvl2pPr marL="216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432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3pPr>
            <a:lvl4pPr marL="648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864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mj-lt"/>
              </a:rPr>
              <a:t>Save Configuration </a:t>
            </a:r>
            <a:r>
              <a:rPr lang="en-US" sz="1200" b="1" dirty="0">
                <a:solidFill>
                  <a:srgbClr val="006ECC"/>
                </a:solidFill>
                <a:latin typeface="+mj-lt"/>
              </a:rPr>
              <a:t>Click the Blue Tab </a:t>
            </a:r>
            <a:r>
              <a:rPr lang="en-US" sz="1200" dirty="0">
                <a:latin typeface="+mj-lt"/>
              </a:rPr>
              <a:t>on the right screen edge to open the line-item grid with pricing and markup fields  </a:t>
            </a:r>
          </a:p>
        </p:txBody>
      </p:sp>
      <p:pic>
        <p:nvPicPr>
          <p:cNvPr id="33" name="Picture 32">
            <a:extLst>
              <a:ext uri="{FF2B5EF4-FFF2-40B4-BE49-F238E27FC236}">
                <a16:creationId xmlns:a16="http://schemas.microsoft.com/office/drawing/2014/main" id="{5FD2333C-BAB5-DA88-0238-46FC89D288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40930" y="3619500"/>
            <a:ext cx="3457526" cy="1597672"/>
          </a:xfrm>
          <a:prstGeom prst="rect">
            <a:avLst/>
          </a:prstGeom>
        </p:spPr>
      </p:pic>
      <p:sp>
        <p:nvSpPr>
          <p:cNvPr id="34" name="Text Placeholder 18">
            <a:extLst>
              <a:ext uri="{FF2B5EF4-FFF2-40B4-BE49-F238E27FC236}">
                <a16:creationId xmlns:a16="http://schemas.microsoft.com/office/drawing/2014/main" id="{25EA423E-A170-BDDC-7AAF-59F202010A7B}"/>
              </a:ext>
            </a:extLst>
          </p:cNvPr>
          <p:cNvSpPr txBox="1">
            <a:spLocks/>
          </p:cNvSpPr>
          <p:nvPr/>
        </p:nvSpPr>
        <p:spPr>
          <a:xfrm>
            <a:off x="8595036" y="3176668"/>
            <a:ext cx="3403420" cy="452354"/>
          </a:xfrm>
          <a:prstGeom prst="rect">
            <a:avLst/>
          </a:prstGeom>
        </p:spPr>
        <p:txBody>
          <a:bodyPr vert="horz" lIns="0" tIns="0" rIns="0" bIns="0" rtlCol="0">
            <a:noAutofit/>
          </a:bodyPr>
          <a:lstStyle>
            <a:lvl1pPr marL="0" indent="0" algn="l" defTabSz="914400" rtl="0" eaLnBrk="1" latinLnBrk="0" hangingPunct="1">
              <a:lnSpc>
                <a:spcPct val="100000"/>
              </a:lnSpc>
              <a:spcBef>
                <a:spcPts val="300"/>
              </a:spcBef>
              <a:buClr>
                <a:schemeClr val="accent1"/>
              </a:buClr>
              <a:buFont typeface="System Font Regular"/>
              <a:buNone/>
              <a:defRPr sz="1400" kern="1200">
                <a:solidFill>
                  <a:schemeClr val="tx2"/>
                </a:solidFill>
                <a:latin typeface="+mn-lt"/>
                <a:ea typeface="+mn-ea"/>
                <a:cs typeface="+mn-cs"/>
              </a:defRPr>
            </a:lvl1pPr>
            <a:lvl2pPr marL="216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432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3pPr>
            <a:lvl4pPr marL="648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864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mj-lt"/>
              </a:rPr>
              <a:t>Scroll left-right or rotate from portrait to landscape orientation to see additional columns</a:t>
            </a:r>
          </a:p>
        </p:txBody>
      </p:sp>
      <p:sp>
        <p:nvSpPr>
          <p:cNvPr id="35" name="Rectangle: Single Corner Rounded 34">
            <a:extLst>
              <a:ext uri="{FF2B5EF4-FFF2-40B4-BE49-F238E27FC236}">
                <a16:creationId xmlns:a16="http://schemas.microsoft.com/office/drawing/2014/main" id="{A78C22AB-5DB3-E529-6892-C53B5D16FE19}"/>
              </a:ext>
            </a:extLst>
          </p:cNvPr>
          <p:cNvSpPr/>
          <p:nvPr/>
        </p:nvSpPr>
        <p:spPr>
          <a:xfrm>
            <a:off x="9848850" y="5005451"/>
            <a:ext cx="263306" cy="211722"/>
          </a:xfrm>
          <a:prstGeom prst="round1Rect">
            <a:avLst/>
          </a:prstGeom>
          <a:noFill/>
          <a:ln w="19050">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9">
            <a:extLst>
              <a:ext uri="{FF2B5EF4-FFF2-40B4-BE49-F238E27FC236}">
                <a16:creationId xmlns:a16="http://schemas.microsoft.com/office/drawing/2014/main" id="{615A1BE5-3FFD-00DC-5CE2-0F53B3B7139A}"/>
              </a:ext>
            </a:extLst>
          </p:cNvPr>
          <p:cNvSpPr txBox="1">
            <a:spLocks/>
          </p:cNvSpPr>
          <p:nvPr/>
        </p:nvSpPr>
        <p:spPr>
          <a:xfrm>
            <a:off x="6482208" y="1446775"/>
            <a:ext cx="936659" cy="387811"/>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accent1"/>
              </a:buClr>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2pPr>
            <a:lvl3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3pPr>
            <a:lvl4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4pPr>
            <a:lvl5pPr marL="0" indent="0" algn="l" defTabSz="914400" rtl="0" eaLnBrk="1" latinLnBrk="0" hangingPunct="1">
              <a:lnSpc>
                <a:spcPct val="100000"/>
              </a:lnSpc>
              <a:spcBef>
                <a:spcPts val="0"/>
              </a:spcBef>
              <a:buClr>
                <a:schemeClr val="accent1"/>
              </a:buClr>
              <a:buFont typeface="Arial" panose="020B0604020202020204" pitchFamily="34" charset="0"/>
              <a:buNone/>
              <a:defRPr sz="1600" b="1" kern="1200">
                <a:solidFill>
                  <a:schemeClr val="tx2"/>
                </a:solidFill>
                <a:latin typeface="Telegraf"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Quote</a:t>
            </a:r>
          </a:p>
        </p:txBody>
      </p:sp>
      <p:sp>
        <p:nvSpPr>
          <p:cNvPr id="32" name="Isosceles Triangle 31">
            <a:extLst>
              <a:ext uri="{FF2B5EF4-FFF2-40B4-BE49-F238E27FC236}">
                <a16:creationId xmlns:a16="http://schemas.microsoft.com/office/drawing/2014/main" id="{BBC494F7-BFD0-C1D2-6A2B-E243B07E849F}"/>
              </a:ext>
            </a:extLst>
          </p:cNvPr>
          <p:cNvSpPr/>
          <p:nvPr/>
        </p:nvSpPr>
        <p:spPr>
          <a:xfrm rot="2313572">
            <a:off x="8211651" y="4087840"/>
            <a:ext cx="446766" cy="512583"/>
          </a:xfrm>
          <a:prstGeom prst="triangle">
            <a:avLst>
              <a:gd name="adj" fmla="val 11266"/>
            </a:avLst>
          </a:prstGeom>
          <a:noFill/>
          <a:ln w="19050">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FB1718BA-BC37-CC7D-5831-C93B233309AA}"/>
              </a:ext>
            </a:extLst>
          </p:cNvPr>
          <p:cNvSpPr/>
          <p:nvPr/>
        </p:nvSpPr>
        <p:spPr>
          <a:xfrm>
            <a:off x="2338280" y="1856901"/>
            <a:ext cx="45719" cy="405019"/>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A2FC8677-90F4-60A8-DD98-FCAB08878883}"/>
              </a:ext>
            </a:extLst>
          </p:cNvPr>
          <p:cNvSpPr/>
          <p:nvPr/>
        </p:nvSpPr>
        <p:spPr>
          <a:xfrm>
            <a:off x="6436489" y="1873020"/>
            <a:ext cx="45719" cy="405019"/>
          </a:xfrm>
          <a:prstGeom prst="rect">
            <a:avLst/>
          </a:prstGeom>
          <a:solidFill>
            <a:srgbClr val="04E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2" name="Connector: Elbow 41">
            <a:extLst>
              <a:ext uri="{FF2B5EF4-FFF2-40B4-BE49-F238E27FC236}">
                <a16:creationId xmlns:a16="http://schemas.microsoft.com/office/drawing/2014/main" id="{7EA7ABFF-A077-6DDF-3AAA-A1D7E82B7DF9}"/>
              </a:ext>
            </a:extLst>
          </p:cNvPr>
          <p:cNvCxnSpPr>
            <a:stCxn id="34" idx="1"/>
            <a:endCxn id="30" idx="3"/>
          </p:cNvCxnSpPr>
          <p:nvPr/>
        </p:nvCxnSpPr>
        <p:spPr>
          <a:xfrm rot="10800000" flipV="1">
            <a:off x="8405090" y="3402845"/>
            <a:ext cx="189947" cy="960800"/>
          </a:xfrm>
          <a:prstGeom prst="bentConnector3">
            <a:avLst/>
          </a:prstGeom>
          <a:ln w="12700">
            <a:solidFill>
              <a:srgbClr val="04E255"/>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AE13E4FD-AE95-053F-7CC7-E48FED3B0D63}"/>
              </a:ext>
            </a:extLst>
          </p:cNvPr>
          <p:cNvCxnSpPr>
            <a:cxnSpLocks/>
            <a:stCxn id="34" idx="1"/>
          </p:cNvCxnSpPr>
          <p:nvPr/>
        </p:nvCxnSpPr>
        <p:spPr>
          <a:xfrm rot="10800000" flipH="1" flipV="1">
            <a:off x="8595036" y="3402845"/>
            <a:ext cx="189948" cy="902098"/>
          </a:xfrm>
          <a:prstGeom prst="bentConnector4">
            <a:avLst>
              <a:gd name="adj1" fmla="val -40117"/>
              <a:gd name="adj2" fmla="val 62536"/>
            </a:avLst>
          </a:prstGeom>
          <a:ln w="12700">
            <a:solidFill>
              <a:srgbClr val="04E25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4264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801D6-17FD-755B-0FF7-6E59D1E348C8}"/>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1657DA5C-2C0A-CB37-64D6-A370086E63C1}"/>
              </a:ext>
            </a:extLst>
          </p:cNvPr>
          <p:cNvSpPr>
            <a:spLocks noGrp="1"/>
          </p:cNvSpPr>
          <p:nvPr>
            <p:ph type="body" sz="quarter" idx="31"/>
          </p:nvPr>
        </p:nvSpPr>
        <p:spPr>
          <a:xfrm>
            <a:off x="433387" y="1656433"/>
            <a:ext cx="4222948" cy="288676"/>
          </a:xfrm>
        </p:spPr>
        <p:txBody>
          <a:bodyPr/>
          <a:lstStyle/>
          <a:p>
            <a:r>
              <a:rPr lang="en-US" sz="1200" dirty="0">
                <a:latin typeface="+mj-lt"/>
              </a:rPr>
              <a:t>Scroll to bottom, update customer contact fields</a:t>
            </a:r>
          </a:p>
        </p:txBody>
      </p:sp>
      <p:sp>
        <p:nvSpPr>
          <p:cNvPr id="12" name="Text Placeholder 11">
            <a:extLst>
              <a:ext uri="{FF2B5EF4-FFF2-40B4-BE49-F238E27FC236}">
                <a16:creationId xmlns:a16="http://schemas.microsoft.com/office/drawing/2014/main" id="{4A5A9EC4-72B0-ED5B-FD3D-EF9583F0FE6D}"/>
              </a:ext>
            </a:extLst>
          </p:cNvPr>
          <p:cNvSpPr>
            <a:spLocks noGrp="1"/>
          </p:cNvSpPr>
          <p:nvPr>
            <p:ph type="body" sz="quarter" idx="24"/>
          </p:nvPr>
        </p:nvSpPr>
        <p:spPr/>
        <p:txBody>
          <a:bodyPr/>
          <a:lstStyle/>
          <a:p>
            <a:endParaRPr lang="en-US"/>
          </a:p>
        </p:txBody>
      </p:sp>
      <p:sp>
        <p:nvSpPr>
          <p:cNvPr id="8" name="Title 7">
            <a:extLst>
              <a:ext uri="{FF2B5EF4-FFF2-40B4-BE49-F238E27FC236}">
                <a16:creationId xmlns:a16="http://schemas.microsoft.com/office/drawing/2014/main" id="{F40D1B8D-ACF3-58A7-EB18-60835C838874}"/>
              </a:ext>
            </a:extLst>
          </p:cNvPr>
          <p:cNvSpPr>
            <a:spLocks noGrp="1"/>
          </p:cNvSpPr>
          <p:nvPr>
            <p:ph type="title"/>
          </p:nvPr>
        </p:nvSpPr>
        <p:spPr/>
        <p:txBody>
          <a:bodyPr/>
          <a:lstStyle/>
          <a:p>
            <a:r>
              <a:rPr lang="en-US" dirty="0"/>
              <a:t>Quick Quote Mobile Experience</a:t>
            </a:r>
          </a:p>
        </p:txBody>
      </p:sp>
      <p:sp>
        <p:nvSpPr>
          <p:cNvPr id="9" name="Text Placeholder 8">
            <a:extLst>
              <a:ext uri="{FF2B5EF4-FFF2-40B4-BE49-F238E27FC236}">
                <a16:creationId xmlns:a16="http://schemas.microsoft.com/office/drawing/2014/main" id="{9B43520A-040F-FC5F-D772-0366786F88B6}"/>
              </a:ext>
            </a:extLst>
          </p:cNvPr>
          <p:cNvSpPr>
            <a:spLocks noGrp="1"/>
          </p:cNvSpPr>
          <p:nvPr>
            <p:ph type="body" sz="quarter" idx="13"/>
          </p:nvPr>
        </p:nvSpPr>
        <p:spPr>
          <a:xfrm>
            <a:off x="433387" y="1204452"/>
            <a:ext cx="11322845" cy="387811"/>
          </a:xfrm>
        </p:spPr>
        <p:txBody>
          <a:bodyPr/>
          <a:lstStyle/>
          <a:p>
            <a:r>
              <a:rPr lang="en-US" sz="1600" dirty="0">
                <a:latin typeface="+mj-lt"/>
              </a:rPr>
              <a:t>Through a web browser the same features and functionality is available on a mobile device or tablet</a:t>
            </a:r>
          </a:p>
        </p:txBody>
      </p:sp>
      <p:sp>
        <p:nvSpPr>
          <p:cNvPr id="24" name="Rectangle: Single Corner Rounded 23">
            <a:extLst>
              <a:ext uri="{FF2B5EF4-FFF2-40B4-BE49-F238E27FC236}">
                <a16:creationId xmlns:a16="http://schemas.microsoft.com/office/drawing/2014/main" id="{E3328E67-639D-65A6-C752-B67A3C53F6C5}"/>
              </a:ext>
            </a:extLst>
          </p:cNvPr>
          <p:cNvSpPr/>
          <p:nvPr/>
        </p:nvSpPr>
        <p:spPr>
          <a:xfrm>
            <a:off x="1399599" y="2818150"/>
            <a:ext cx="654050" cy="213275"/>
          </a:xfrm>
          <a:prstGeom prst="round1Rect">
            <a:avLst/>
          </a:prstGeom>
          <a:noFill/>
          <a:ln w="19050">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18">
            <a:extLst>
              <a:ext uri="{FF2B5EF4-FFF2-40B4-BE49-F238E27FC236}">
                <a16:creationId xmlns:a16="http://schemas.microsoft.com/office/drawing/2014/main" id="{02C97A8F-69DC-4362-1893-54D2D550359B}"/>
              </a:ext>
            </a:extLst>
          </p:cNvPr>
          <p:cNvSpPr txBox="1">
            <a:spLocks/>
          </p:cNvSpPr>
          <p:nvPr/>
        </p:nvSpPr>
        <p:spPr>
          <a:xfrm>
            <a:off x="4656335" y="5748420"/>
            <a:ext cx="5342300" cy="452354"/>
          </a:xfrm>
          <a:prstGeom prst="rect">
            <a:avLst/>
          </a:prstGeom>
        </p:spPr>
        <p:txBody>
          <a:bodyPr vert="horz" lIns="0" tIns="0" rIns="0" bIns="0" rtlCol="0">
            <a:noAutofit/>
          </a:bodyPr>
          <a:lstStyle>
            <a:lvl1pPr marL="0" indent="0" algn="l" defTabSz="914400" rtl="0" eaLnBrk="1" latinLnBrk="0" hangingPunct="1">
              <a:lnSpc>
                <a:spcPct val="100000"/>
              </a:lnSpc>
              <a:spcBef>
                <a:spcPts val="300"/>
              </a:spcBef>
              <a:buClr>
                <a:schemeClr val="accent1"/>
              </a:buClr>
              <a:buFont typeface="System Font Regular"/>
              <a:buNone/>
              <a:defRPr sz="1400" kern="1200">
                <a:solidFill>
                  <a:schemeClr val="tx2"/>
                </a:solidFill>
                <a:latin typeface="+mn-lt"/>
                <a:ea typeface="+mn-ea"/>
                <a:cs typeface="+mn-cs"/>
              </a:defRPr>
            </a:lvl1pPr>
            <a:lvl2pPr marL="216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432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3pPr>
            <a:lvl4pPr marL="648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864000" indent="-216000" algn="l" defTabSz="914400" rtl="0" eaLnBrk="1" latinLnBrk="0" hangingPunct="1">
              <a:lnSpc>
                <a:spcPct val="100000"/>
              </a:lnSpc>
              <a:spcBef>
                <a:spcPts val="3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mj-lt"/>
              </a:rPr>
              <a:t>Click the 3 stack button</a:t>
            </a:r>
          </a:p>
        </p:txBody>
      </p:sp>
      <p:pic>
        <p:nvPicPr>
          <p:cNvPr id="2050" name="Picture 2">
            <a:extLst>
              <a:ext uri="{FF2B5EF4-FFF2-40B4-BE49-F238E27FC236}">
                <a16:creationId xmlns:a16="http://schemas.microsoft.com/office/drawing/2014/main" id="{39FD09B0-876D-31EE-FBD0-1BD3A360B5D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9842" y="2009279"/>
            <a:ext cx="1879514" cy="40678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364B802-B78C-58C8-CC83-4D41C47A6D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5825" y="2009279"/>
            <a:ext cx="1906215" cy="4125244"/>
          </a:xfrm>
          <a:prstGeom prst="rect">
            <a:avLst/>
          </a:prstGeom>
        </p:spPr>
      </p:pic>
      <p:sp>
        <p:nvSpPr>
          <p:cNvPr id="6" name="Rectangle: Single Corner Rounded 5">
            <a:extLst>
              <a:ext uri="{FF2B5EF4-FFF2-40B4-BE49-F238E27FC236}">
                <a16:creationId xmlns:a16="http://schemas.microsoft.com/office/drawing/2014/main" id="{2A5C066F-5EB2-69E0-8079-582699927368}"/>
              </a:ext>
            </a:extLst>
          </p:cNvPr>
          <p:cNvSpPr/>
          <p:nvPr/>
        </p:nvSpPr>
        <p:spPr>
          <a:xfrm>
            <a:off x="4214832" y="5607223"/>
            <a:ext cx="263306" cy="211722"/>
          </a:xfrm>
          <a:prstGeom prst="round1Rect">
            <a:avLst/>
          </a:prstGeom>
          <a:noFill/>
          <a:ln w="19050">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Single Corner Rounded 34">
            <a:extLst>
              <a:ext uri="{FF2B5EF4-FFF2-40B4-BE49-F238E27FC236}">
                <a16:creationId xmlns:a16="http://schemas.microsoft.com/office/drawing/2014/main" id="{DD2B3391-5162-3117-90D3-52A4EEA809BA}"/>
              </a:ext>
            </a:extLst>
          </p:cNvPr>
          <p:cNvSpPr/>
          <p:nvPr/>
        </p:nvSpPr>
        <p:spPr>
          <a:xfrm>
            <a:off x="1025900" y="5346955"/>
            <a:ext cx="479049" cy="282534"/>
          </a:xfrm>
          <a:prstGeom prst="round1Rect">
            <a:avLst/>
          </a:prstGeom>
          <a:noFill/>
          <a:ln w="19050">
            <a:solidFill>
              <a:srgbClr val="04E2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Connector: Elbow 12">
            <a:extLst>
              <a:ext uri="{FF2B5EF4-FFF2-40B4-BE49-F238E27FC236}">
                <a16:creationId xmlns:a16="http://schemas.microsoft.com/office/drawing/2014/main" id="{6CC6914B-980C-F1E3-B95D-1128D4471092}"/>
              </a:ext>
            </a:extLst>
          </p:cNvPr>
          <p:cNvCxnSpPr>
            <a:cxnSpLocks/>
            <a:stCxn id="6" idx="3"/>
          </p:cNvCxnSpPr>
          <p:nvPr/>
        </p:nvCxnSpPr>
        <p:spPr>
          <a:xfrm flipV="1">
            <a:off x="4478138" y="5029200"/>
            <a:ext cx="12700" cy="683884"/>
          </a:xfrm>
          <a:prstGeom prst="bentConnector4">
            <a:avLst>
              <a:gd name="adj1" fmla="val 3450000"/>
              <a:gd name="adj2" fmla="val 99524"/>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7520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1048D175-07C6-3118-69FB-E051F7509235}"/>
              </a:ext>
            </a:extLst>
          </p:cNvPr>
          <p:cNvPicPr>
            <a:picLocks noGrp="1" noChangeAspect="1"/>
          </p:cNvPicPr>
          <p:nvPr>
            <p:ph type="pic" sz="quarter" idx="25"/>
          </p:nvPr>
        </p:nvPicPr>
        <p:blipFill>
          <a:blip r:embed="rId2" cstate="screen">
            <a:extLst>
              <a:ext uri="{28A0092B-C50C-407E-A947-70E740481C1C}">
                <a14:useLocalDpi xmlns:a14="http://schemas.microsoft.com/office/drawing/2010/main"/>
              </a:ext>
            </a:extLst>
          </a:blip>
          <a:srcRect/>
          <a:stretch>
            <a:fillRect/>
          </a:stretch>
        </p:blipFill>
        <p:spPr/>
      </p:pic>
      <p:sp>
        <p:nvSpPr>
          <p:cNvPr id="14" name="Title 13">
            <a:extLst>
              <a:ext uri="{FF2B5EF4-FFF2-40B4-BE49-F238E27FC236}">
                <a16:creationId xmlns:a16="http://schemas.microsoft.com/office/drawing/2014/main" id="{373BFD2F-F08A-3649-00CD-FFC89DC9EA8D}"/>
              </a:ext>
            </a:extLst>
          </p:cNvPr>
          <p:cNvSpPr>
            <a:spLocks noGrp="1"/>
          </p:cNvSpPr>
          <p:nvPr>
            <p:ph type="title"/>
          </p:nvPr>
        </p:nvSpPr>
        <p:spPr/>
        <p:txBody>
          <a:bodyPr/>
          <a:lstStyle/>
          <a:p>
            <a:r>
              <a:rPr lang="en-US" dirty="0"/>
              <a:t>Quick Quote</a:t>
            </a:r>
          </a:p>
        </p:txBody>
      </p:sp>
      <p:sp>
        <p:nvSpPr>
          <p:cNvPr id="16" name="Text Placeholder 15">
            <a:extLst>
              <a:ext uri="{FF2B5EF4-FFF2-40B4-BE49-F238E27FC236}">
                <a16:creationId xmlns:a16="http://schemas.microsoft.com/office/drawing/2014/main" id="{E5E412C7-1C1A-331B-46BC-B303FE689981}"/>
              </a:ext>
            </a:extLst>
          </p:cNvPr>
          <p:cNvSpPr>
            <a:spLocks noGrp="1"/>
          </p:cNvSpPr>
          <p:nvPr>
            <p:ph type="body" sz="quarter" idx="24"/>
          </p:nvPr>
        </p:nvSpPr>
        <p:spPr/>
        <p:txBody>
          <a:bodyPr/>
          <a:lstStyle/>
          <a:p>
            <a:endParaRPr lang="en-US"/>
          </a:p>
        </p:txBody>
      </p:sp>
      <p:sp>
        <p:nvSpPr>
          <p:cNvPr id="15" name="Subtitle 14">
            <a:extLst>
              <a:ext uri="{FF2B5EF4-FFF2-40B4-BE49-F238E27FC236}">
                <a16:creationId xmlns:a16="http://schemas.microsoft.com/office/drawing/2014/main" id="{F8BEEC1F-0A57-74F7-60F2-CFCD0A0FFED5}"/>
              </a:ext>
            </a:extLst>
          </p:cNvPr>
          <p:cNvSpPr>
            <a:spLocks noGrp="1"/>
          </p:cNvSpPr>
          <p:nvPr>
            <p:ph type="subTitle" idx="1"/>
          </p:nvPr>
        </p:nvSpPr>
        <p:spPr/>
        <p:txBody>
          <a:bodyPr/>
          <a:lstStyle/>
          <a:p>
            <a:r>
              <a:rPr lang="en-US" dirty="0"/>
              <a:t>Additional Reference Material</a:t>
            </a:r>
          </a:p>
        </p:txBody>
      </p:sp>
      <p:sp>
        <p:nvSpPr>
          <p:cNvPr id="18" name="Text Placeholder 17">
            <a:extLst>
              <a:ext uri="{FF2B5EF4-FFF2-40B4-BE49-F238E27FC236}">
                <a16:creationId xmlns:a16="http://schemas.microsoft.com/office/drawing/2014/main" id="{7EDBD06F-247C-90E2-7745-540364F1A2D4}"/>
              </a:ext>
            </a:extLst>
          </p:cNvPr>
          <p:cNvSpPr>
            <a:spLocks noGrp="1"/>
          </p:cNvSpPr>
          <p:nvPr>
            <p:ph type="body" sz="quarter" idx="28"/>
          </p:nvPr>
        </p:nvSpPr>
        <p:spPr/>
        <p:txBody>
          <a:bodyPr/>
          <a:lstStyle/>
          <a:p>
            <a:r>
              <a:rPr lang="en-US" dirty="0"/>
              <a:t>Appendix</a:t>
            </a:r>
          </a:p>
        </p:txBody>
      </p:sp>
      <p:sp>
        <p:nvSpPr>
          <p:cNvPr id="19" name="Text Placeholder 18">
            <a:extLst>
              <a:ext uri="{FF2B5EF4-FFF2-40B4-BE49-F238E27FC236}">
                <a16:creationId xmlns:a16="http://schemas.microsoft.com/office/drawing/2014/main" id="{0E4848D3-6409-6AE9-8EC2-38929BB19DA9}"/>
              </a:ext>
            </a:extLst>
          </p:cNvPr>
          <p:cNvSpPr>
            <a:spLocks noGrp="1"/>
          </p:cNvSpPr>
          <p:nvPr>
            <p:ph type="body" sz="quarter" idx="29"/>
          </p:nvPr>
        </p:nvSpPr>
        <p:spPr/>
        <p:txBody>
          <a:bodyPr/>
          <a:lstStyle/>
          <a:p>
            <a:endParaRPr lang="en-US"/>
          </a:p>
        </p:txBody>
      </p:sp>
    </p:spTree>
    <p:extLst>
      <p:ext uri="{BB962C8B-B14F-4D97-AF65-F5344CB8AC3E}">
        <p14:creationId xmlns:p14="http://schemas.microsoft.com/office/powerpoint/2010/main" val="139909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19372C1-B0B4-ED16-E034-016A20C7DC87}"/>
              </a:ext>
            </a:extLst>
          </p:cNvPr>
          <p:cNvSpPr>
            <a:spLocks noGrp="1"/>
          </p:cNvSpPr>
          <p:nvPr>
            <p:ph type="title"/>
          </p:nvPr>
        </p:nvSpPr>
        <p:spPr/>
        <p:txBody>
          <a:bodyPr/>
          <a:lstStyle/>
          <a:p>
            <a:r>
              <a:rPr lang="en-US" dirty="0"/>
              <a:t>Quick Quote User guide reference</a:t>
            </a:r>
          </a:p>
        </p:txBody>
      </p:sp>
      <p:sp>
        <p:nvSpPr>
          <p:cNvPr id="9" name="Text Placeholder 8">
            <a:extLst>
              <a:ext uri="{FF2B5EF4-FFF2-40B4-BE49-F238E27FC236}">
                <a16:creationId xmlns:a16="http://schemas.microsoft.com/office/drawing/2014/main" id="{8A0F27AB-A304-7037-2087-EEF01C082A7B}"/>
              </a:ext>
            </a:extLst>
          </p:cNvPr>
          <p:cNvSpPr>
            <a:spLocks noGrp="1"/>
          </p:cNvSpPr>
          <p:nvPr>
            <p:ph type="body" sz="quarter" idx="24"/>
          </p:nvPr>
        </p:nvSpPr>
        <p:spPr/>
        <p:txBody>
          <a:bodyPr/>
          <a:lstStyle/>
          <a:p>
            <a:r>
              <a:rPr lang="en-US" dirty="0"/>
              <a:t>appendix</a:t>
            </a:r>
          </a:p>
        </p:txBody>
      </p:sp>
      <p:sp>
        <p:nvSpPr>
          <p:cNvPr id="10" name="Content Placeholder 9">
            <a:extLst>
              <a:ext uri="{FF2B5EF4-FFF2-40B4-BE49-F238E27FC236}">
                <a16:creationId xmlns:a16="http://schemas.microsoft.com/office/drawing/2014/main" id="{B2EE47E3-3BA9-0924-9B88-1AFB2665B856}"/>
              </a:ext>
            </a:extLst>
          </p:cNvPr>
          <p:cNvSpPr>
            <a:spLocks noGrp="1"/>
          </p:cNvSpPr>
          <p:nvPr>
            <p:ph sz="quarter" idx="25"/>
          </p:nvPr>
        </p:nvSpPr>
        <p:spPr/>
        <p:txBody>
          <a:bodyPr/>
          <a:lstStyle/>
          <a:p>
            <a:r>
              <a:rPr lang="en-US" b="1" dirty="0">
                <a:latin typeface="+mj-lt"/>
              </a:rPr>
              <a:t>Demo Screen recording: Link</a:t>
            </a:r>
          </a:p>
          <a:p>
            <a:pPr marL="285750" indent="-285750">
              <a:buFont typeface="Wingdings" panose="05000000000000000000" pitchFamily="2" charset="2"/>
              <a:buChar char="§"/>
            </a:pPr>
            <a:r>
              <a:rPr lang="en-US" dirty="0">
                <a:latin typeface="+mj-lt"/>
              </a:rPr>
              <a:t>Economical V6 200 Center Console</a:t>
            </a:r>
          </a:p>
          <a:p>
            <a:pPr marL="285750" indent="-285750">
              <a:buFont typeface="Wingdings" panose="05000000000000000000" pitchFamily="2" charset="2"/>
              <a:buChar char="§"/>
            </a:pPr>
            <a:r>
              <a:rPr lang="en-US" dirty="0">
                <a:latin typeface="+mj-lt"/>
              </a:rPr>
              <a:t>Loaded V10 Center Console</a:t>
            </a:r>
          </a:p>
          <a:p>
            <a:pPr marL="285750" indent="-285750">
              <a:buFont typeface="Wingdings" panose="05000000000000000000" pitchFamily="2" charset="2"/>
              <a:buChar char="§"/>
            </a:pPr>
            <a:r>
              <a:rPr lang="en-US" dirty="0">
                <a:latin typeface="+mj-lt"/>
              </a:rPr>
              <a:t>Bass Boat 250 ProXS</a:t>
            </a:r>
          </a:p>
          <a:p>
            <a:pPr marL="285750" indent="-285750">
              <a:buFont typeface="Wingdings" panose="05000000000000000000" pitchFamily="2" charset="2"/>
              <a:buChar char="§"/>
            </a:pPr>
            <a:endParaRPr lang="en-US" dirty="0">
              <a:latin typeface="+mj-lt"/>
            </a:endParaRPr>
          </a:p>
          <a:p>
            <a:r>
              <a:rPr lang="en-US" b="1" dirty="0">
                <a:latin typeface="+mj-lt"/>
              </a:rPr>
              <a:t>Quick Quote Parts List Reference: Link</a:t>
            </a:r>
          </a:p>
          <a:p>
            <a:endParaRPr lang="en-US" b="1" dirty="0">
              <a:latin typeface="+mj-lt"/>
            </a:endParaRPr>
          </a:p>
          <a:p>
            <a:r>
              <a:rPr lang="en-US" b="1" dirty="0">
                <a:latin typeface="+mj-lt"/>
              </a:rPr>
              <a:t>FAQ: Link</a:t>
            </a:r>
          </a:p>
        </p:txBody>
      </p:sp>
      <p:pic>
        <p:nvPicPr>
          <p:cNvPr id="11" name="Picture 10">
            <a:extLst>
              <a:ext uri="{FF2B5EF4-FFF2-40B4-BE49-F238E27FC236}">
                <a16:creationId xmlns:a16="http://schemas.microsoft.com/office/drawing/2014/main" id="{5EFB34DC-D3AC-99F7-34AC-8C1CB903D58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252931" y="4504839"/>
            <a:ext cx="3329469" cy="1877396"/>
          </a:xfrm>
          <a:prstGeom prst="rect">
            <a:avLst/>
          </a:prstGeom>
        </p:spPr>
      </p:pic>
      <p:pic>
        <p:nvPicPr>
          <p:cNvPr id="12" name="Picture 11">
            <a:extLst>
              <a:ext uri="{FF2B5EF4-FFF2-40B4-BE49-F238E27FC236}">
                <a16:creationId xmlns:a16="http://schemas.microsoft.com/office/drawing/2014/main" id="{7E7239D5-CC6E-2C9F-79C3-B2C23D110DA2}"/>
              </a:ext>
            </a:extLst>
          </p:cNvPr>
          <p:cNvPicPr>
            <a:picLocks noChangeAspect="1"/>
          </p:cNvPicPr>
          <p:nvPr/>
        </p:nvPicPr>
        <p:blipFill>
          <a:blip r:embed="rId3" cstate="screen">
            <a:extLst>
              <a:ext uri="{28A0092B-C50C-407E-A947-70E740481C1C}">
                <a14:useLocalDpi xmlns:a14="http://schemas.microsoft.com/office/drawing/2010/main"/>
              </a:ext>
            </a:extLst>
          </a:blip>
          <a:srcRect l="-72"/>
          <a:stretch>
            <a:fillRect/>
          </a:stretch>
        </p:blipFill>
        <p:spPr>
          <a:xfrm>
            <a:off x="8252931" y="475765"/>
            <a:ext cx="3329469" cy="1877396"/>
          </a:xfrm>
          <a:prstGeom prst="rect">
            <a:avLst/>
          </a:prstGeom>
        </p:spPr>
      </p:pic>
      <p:pic>
        <p:nvPicPr>
          <p:cNvPr id="13" name="Picture 12">
            <a:extLst>
              <a:ext uri="{FF2B5EF4-FFF2-40B4-BE49-F238E27FC236}">
                <a16:creationId xmlns:a16="http://schemas.microsoft.com/office/drawing/2014/main" id="{9073CCDF-1D5F-E670-1588-0551106A251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252931" y="2490302"/>
            <a:ext cx="3329469" cy="1877396"/>
          </a:xfrm>
          <a:prstGeom prst="rect">
            <a:avLst/>
          </a:prstGeom>
        </p:spPr>
      </p:pic>
    </p:spTree>
    <p:extLst>
      <p:ext uri="{BB962C8B-B14F-4D97-AF65-F5344CB8AC3E}">
        <p14:creationId xmlns:p14="http://schemas.microsoft.com/office/powerpoint/2010/main" val="3443048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2BA410-A8A3-B54E-4586-866AA895FBF3}"/>
              </a:ext>
            </a:extLst>
          </p:cNvPr>
          <p:cNvSpPr>
            <a:spLocks noGrp="1"/>
          </p:cNvSpPr>
          <p:nvPr>
            <p:ph type="body" sz="quarter" idx="10"/>
          </p:nvPr>
        </p:nvSpPr>
        <p:spPr/>
        <p:txBody>
          <a:bodyPr/>
          <a:lstStyle/>
          <a:p>
            <a:endParaRPr lang="en-US"/>
          </a:p>
        </p:txBody>
      </p:sp>
      <p:sp>
        <p:nvSpPr>
          <p:cNvPr id="11" name="Text Placeholder 10">
            <a:extLst>
              <a:ext uri="{FF2B5EF4-FFF2-40B4-BE49-F238E27FC236}">
                <a16:creationId xmlns:a16="http://schemas.microsoft.com/office/drawing/2014/main" id="{0B43E219-1CB8-DE7C-508F-DEE795FD131F}"/>
              </a:ext>
            </a:extLst>
          </p:cNvPr>
          <p:cNvSpPr>
            <a:spLocks noGrp="1"/>
          </p:cNvSpPr>
          <p:nvPr>
            <p:ph type="body" sz="quarter" idx="11"/>
          </p:nvPr>
        </p:nvSpPr>
        <p:spPr/>
        <p:txBody>
          <a:bodyPr/>
          <a:lstStyle/>
          <a:p>
            <a:endParaRPr lang="en-US"/>
          </a:p>
        </p:txBody>
      </p:sp>
      <p:sp>
        <p:nvSpPr>
          <p:cNvPr id="4" name="Footer Placeholder 3">
            <a:extLst>
              <a:ext uri="{FF2B5EF4-FFF2-40B4-BE49-F238E27FC236}">
                <a16:creationId xmlns:a16="http://schemas.microsoft.com/office/drawing/2014/main" id="{B69C12C1-B2E4-4629-EFAB-22EA30E5E69C}"/>
              </a:ext>
            </a:extLst>
          </p:cNvPr>
          <p:cNvSpPr>
            <a:spLocks noGrp="1"/>
          </p:cNvSpPr>
          <p:nvPr>
            <p:ph type="ftr" sz="quarter" idx="4294967295"/>
          </p:nvPr>
        </p:nvSpPr>
        <p:spPr>
          <a:xfrm>
            <a:off x="8416925" y="6527800"/>
            <a:ext cx="3775075" cy="219075"/>
          </a:xfrm>
        </p:spPr>
        <p:txBody>
          <a:bodyPr/>
          <a:lstStyle/>
          <a:p>
            <a:r>
              <a:rPr lang="en-US"/>
              <a:t>©2025 Brunswick Co. Confidential and all rights reserved.</a:t>
            </a:r>
          </a:p>
        </p:txBody>
      </p:sp>
      <p:sp>
        <p:nvSpPr>
          <p:cNvPr id="5" name="Slide Number Placeholder 4">
            <a:extLst>
              <a:ext uri="{FF2B5EF4-FFF2-40B4-BE49-F238E27FC236}">
                <a16:creationId xmlns:a16="http://schemas.microsoft.com/office/drawing/2014/main" id="{7720CD57-703C-29F3-443D-721864ACA8AF}"/>
              </a:ext>
            </a:extLst>
          </p:cNvPr>
          <p:cNvSpPr>
            <a:spLocks noGrp="1"/>
          </p:cNvSpPr>
          <p:nvPr>
            <p:ph type="sldNum" sz="quarter" idx="4294967295"/>
          </p:nvPr>
        </p:nvSpPr>
        <p:spPr>
          <a:xfrm>
            <a:off x="11976100" y="6527800"/>
            <a:ext cx="215900" cy="220663"/>
          </a:xfrm>
        </p:spPr>
        <p:txBody>
          <a:bodyPr/>
          <a:lstStyle/>
          <a:p>
            <a:fld id="{DE228D29-0B0A-4552-9124-17F5ACEF26E2}" type="slidenum">
              <a:rPr lang="en-US" smtClean="0"/>
              <a:pPr/>
              <a:t>27</a:t>
            </a:fld>
            <a:endParaRPr lang="en-US"/>
          </a:p>
        </p:txBody>
      </p:sp>
      <p:pic>
        <p:nvPicPr>
          <p:cNvPr id="13" name="Picture 12" descr="A boat on the water&#10;&#10;AI-generated content may be incorrect.">
            <a:extLst>
              <a:ext uri="{FF2B5EF4-FFF2-40B4-BE49-F238E27FC236}">
                <a16:creationId xmlns:a16="http://schemas.microsoft.com/office/drawing/2014/main" id="{3FA9C745-BAD6-8713-4229-23A1EB0E41C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949" y="-24670"/>
            <a:ext cx="12186051" cy="6882670"/>
          </a:xfrm>
          <a:prstGeom prst="rect">
            <a:avLst/>
          </a:prstGeom>
        </p:spPr>
      </p:pic>
      <p:sp>
        <p:nvSpPr>
          <p:cNvPr id="14" name="Title 4">
            <a:extLst>
              <a:ext uri="{FF2B5EF4-FFF2-40B4-BE49-F238E27FC236}">
                <a16:creationId xmlns:a16="http://schemas.microsoft.com/office/drawing/2014/main" id="{ACA33F5C-7835-8E02-B23F-221D1E2D11E0}"/>
              </a:ext>
            </a:extLst>
          </p:cNvPr>
          <p:cNvSpPr txBox="1">
            <a:spLocks/>
          </p:cNvSpPr>
          <p:nvPr/>
        </p:nvSpPr>
        <p:spPr>
          <a:xfrm>
            <a:off x="835779" y="2655220"/>
            <a:ext cx="5768975" cy="2625958"/>
          </a:xfrm>
          <a:prstGeom prst="rect">
            <a:avLst/>
          </a:prstGeom>
        </p:spPr>
        <p:txBody>
          <a:bodyPr/>
          <a:lstStyle>
            <a:lvl1pPr algn="l" defTabSz="914400" rtl="0" eaLnBrk="1" latinLnBrk="0" hangingPunct="1">
              <a:lnSpc>
                <a:spcPct val="90000"/>
              </a:lnSpc>
              <a:spcBef>
                <a:spcPct val="0"/>
              </a:spcBef>
              <a:buNone/>
              <a:defRPr sz="2800" kern="1200" spc="-50" baseline="0">
                <a:solidFill>
                  <a:schemeClr val="tx2"/>
                </a:solidFill>
                <a:latin typeface="+mj-lt"/>
                <a:ea typeface="Tahoma" panose="020B0604030504040204" pitchFamily="34" charset="0"/>
                <a:cs typeface="Tahoma" panose="020B0604030504040204" pitchFamily="34" charset="0"/>
              </a:defRPr>
            </a:lvl1pPr>
          </a:lstStyle>
          <a:p>
            <a:r>
              <a:rPr lang="en-US" sz="3600">
                <a:solidFill>
                  <a:schemeClr val="bg1"/>
                </a:solidFill>
              </a:rPr>
              <a:t>Thank you</a:t>
            </a:r>
          </a:p>
        </p:txBody>
      </p:sp>
      <p:pic>
        <p:nvPicPr>
          <p:cNvPr id="15" name="Picture 14" descr="A black background with white text&#10;&#10;AI-generated content may be incorrect.">
            <a:extLst>
              <a:ext uri="{FF2B5EF4-FFF2-40B4-BE49-F238E27FC236}">
                <a16:creationId xmlns:a16="http://schemas.microsoft.com/office/drawing/2014/main" id="{00995969-4103-3C12-2779-F8CFE879BD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5779" y="781688"/>
            <a:ext cx="3596521" cy="791826"/>
          </a:xfrm>
          <a:prstGeom prst="rect">
            <a:avLst/>
          </a:prstGeom>
        </p:spPr>
      </p:pic>
    </p:spTree>
    <p:extLst>
      <p:ext uri="{BB962C8B-B14F-4D97-AF65-F5344CB8AC3E}">
        <p14:creationId xmlns:p14="http://schemas.microsoft.com/office/powerpoint/2010/main" val="2602517997"/>
      </p:ext>
    </p:extLst>
  </p:cSld>
  <p:clrMapOvr>
    <a:masterClrMapping/>
  </p:clrMapOvr>
</p:sld>
</file>

<file path=ppt/theme/theme1.xml><?xml version="1.0" encoding="utf-8"?>
<a:theme xmlns:a="http://schemas.openxmlformats.org/drawingml/2006/main" name="BC2025Theme1">
  <a:themeElements>
    <a:clrScheme name="Brunswick Theme">
      <a:dk1>
        <a:srgbClr val="000000"/>
      </a:dk1>
      <a:lt1>
        <a:srgbClr val="FFFFFF"/>
      </a:lt1>
      <a:dk2>
        <a:srgbClr val="000018"/>
      </a:dk2>
      <a:lt2>
        <a:srgbClr val="FFFFFF"/>
      </a:lt2>
      <a:accent1>
        <a:srgbClr val="026AFE"/>
      </a:accent1>
      <a:accent2>
        <a:srgbClr val="D4E8FF"/>
      </a:accent2>
      <a:accent3>
        <a:srgbClr val="026AFE"/>
      </a:accent3>
      <a:accent4>
        <a:srgbClr val="D4E8FF"/>
      </a:accent4>
      <a:accent5>
        <a:srgbClr val="026AFE"/>
      </a:accent5>
      <a:accent6>
        <a:srgbClr val="D4E8FF"/>
      </a:accent6>
      <a:hlink>
        <a:srgbClr val="026AFE"/>
      </a:hlink>
      <a:folHlink>
        <a:srgbClr val="026AFE"/>
      </a:folHlink>
    </a:clrScheme>
    <a:fontScheme name="Brunswick">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Midnight">
      <a:srgbClr val="000018"/>
    </a:custClr>
    <a:custClr name="Brunswick Blue">
      <a:srgbClr val="026AFE"/>
    </a:custClr>
    <a:custClr name="Brunswick Sky">
      <a:srgbClr val="D4E8FF"/>
    </a:custClr>
    <a:custClr name="White">
      <a:srgbClr val="FFFFFF"/>
    </a:custClr>
    <a:custClr name="Accent Green">
      <a:srgbClr val="04E255"/>
    </a:custClr>
    <a:custClr name="Accent Blue">
      <a:srgbClr val="00C4FF"/>
    </a:custClr>
    <a:custClr name="Accent Purple">
      <a:srgbClr val="A665FF"/>
    </a:custClr>
    <a:custClr name="Grey A">
      <a:srgbClr val="6D6E70"/>
    </a:custClr>
    <a:custClr name="Grey B">
      <a:srgbClr val="A7A9AB"/>
    </a:custClr>
  </a:custClrLst>
  <a:extLst>
    <a:ext uri="{05A4C25C-085E-4340-85A3-A5531E510DB2}">
      <thm15:themeFamily xmlns:thm15="http://schemas.microsoft.com/office/thememl/2012/main" name="BC2025Theme1" id="{89975EE4-4023-4C58-9D7E-81C816EA61E7}" vid="{465C7C83-D003-40A3-9A3C-D416D8474A90}"/>
    </a:ext>
  </a:extLst>
</a:theme>
</file>

<file path=ppt/theme/theme2.xml><?xml version="1.0" encoding="utf-8"?>
<a:theme xmlns:a="http://schemas.openxmlformats.org/drawingml/2006/main" name="mm2025">
  <a:themeElements>
    <a:clrScheme name="Brunswick Theme">
      <a:dk1>
        <a:srgbClr val="000000"/>
      </a:dk1>
      <a:lt1>
        <a:srgbClr val="FFFFFF"/>
      </a:lt1>
      <a:dk2>
        <a:srgbClr val="000018"/>
      </a:dk2>
      <a:lt2>
        <a:srgbClr val="FFFFFF"/>
      </a:lt2>
      <a:accent1>
        <a:srgbClr val="026AFE"/>
      </a:accent1>
      <a:accent2>
        <a:srgbClr val="D4E8FF"/>
      </a:accent2>
      <a:accent3>
        <a:srgbClr val="026AFE"/>
      </a:accent3>
      <a:accent4>
        <a:srgbClr val="D4E8FF"/>
      </a:accent4>
      <a:accent5>
        <a:srgbClr val="026AFE"/>
      </a:accent5>
      <a:accent6>
        <a:srgbClr val="D4E8FF"/>
      </a:accent6>
      <a:hlink>
        <a:srgbClr val="026AFE"/>
      </a:hlink>
      <a:folHlink>
        <a:srgbClr val="026AFE"/>
      </a:folHlink>
    </a:clrScheme>
    <a:fontScheme name="Brunswick">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Midnight">
      <a:srgbClr val="000018"/>
    </a:custClr>
    <a:custClr name="Brunswick Blue">
      <a:srgbClr val="026AFE"/>
    </a:custClr>
    <a:custClr name="Brunswick Sky">
      <a:srgbClr val="D4E8FF"/>
    </a:custClr>
    <a:custClr name="White">
      <a:srgbClr val="FFFFFF"/>
    </a:custClr>
    <a:custClr name="Accent Green">
      <a:srgbClr val="04E255"/>
    </a:custClr>
    <a:custClr name="Accent Blue">
      <a:srgbClr val="00C4FF"/>
    </a:custClr>
    <a:custClr name="Accent Purple">
      <a:srgbClr val="A665FF"/>
    </a:custClr>
    <a:custClr name="Grey A">
      <a:srgbClr val="6D6E70"/>
    </a:custClr>
    <a:custClr name="Grey B">
      <a:srgbClr val="A7A9AB"/>
    </a:custClr>
  </a:custClrLst>
  <a:extLst>
    <a:ext uri="{05A4C25C-085E-4340-85A3-A5531E510DB2}">
      <thm15:themeFamily xmlns:thm15="http://schemas.microsoft.com/office/thememl/2012/main" name="mm2025" id="{9979AB8F-50FD-463F-A07A-BEF18B0C50D6}" vid="{E7D2B1F6-82F5-476C-91DC-88C2AA96DBFA}"/>
    </a:ext>
  </a:extLst>
</a:theme>
</file>

<file path=ppt/theme/theme3.xml><?xml version="1.0" encoding="utf-8"?>
<a:theme xmlns:a="http://schemas.openxmlformats.org/drawingml/2006/main" name="Slide Break &amp; Agenda">
  <a:themeElements>
    <a:clrScheme name="Custom 6">
      <a:dk1>
        <a:srgbClr val="000000"/>
      </a:dk1>
      <a:lt1>
        <a:srgbClr val="FFFFFF"/>
      </a:lt1>
      <a:dk2>
        <a:srgbClr val="000000"/>
      </a:dk2>
      <a:lt2>
        <a:srgbClr val="FFFFFF"/>
      </a:lt2>
      <a:accent1>
        <a:srgbClr val="0C4C6B"/>
      </a:accent1>
      <a:accent2>
        <a:srgbClr val="002C3E"/>
      </a:accent2>
      <a:accent3>
        <a:srgbClr val="69A8A7"/>
      </a:accent3>
      <a:accent4>
        <a:srgbClr val="2B4D46"/>
      </a:accent4>
      <a:accent5>
        <a:srgbClr val="ED1C29"/>
      </a:accent5>
      <a:accent6>
        <a:srgbClr val="800A12"/>
      </a:accent6>
      <a:hlink>
        <a:srgbClr val="28C2FF"/>
      </a:hlink>
      <a:folHlink>
        <a:srgbClr val="ED1C2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8B85557ECC4E41B5F264AA5294A365" ma:contentTypeVersion="18" ma:contentTypeDescription="Create a new document." ma:contentTypeScope="" ma:versionID="af4307f12e55c8628a5e562f828c3baa">
  <xsd:schema xmlns:xsd="http://www.w3.org/2001/XMLSchema" xmlns:xs="http://www.w3.org/2001/XMLSchema" xmlns:p="http://schemas.microsoft.com/office/2006/metadata/properties" xmlns:ns2="7045ba8b-c630-48b7-8485-920ca1173fc8" xmlns:ns3="e531f5e1-77f8-403e-8537-c0671aa9e9f9" targetNamespace="http://schemas.microsoft.com/office/2006/metadata/properties" ma:root="true" ma:fieldsID="0fe1aa4d08d804f008da344662ca7798" ns2:_="" ns3:_="">
    <xsd:import namespace="7045ba8b-c630-48b7-8485-920ca1173fc8"/>
    <xsd:import namespace="e531f5e1-77f8-403e-8537-c0671aa9e9f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element ref="ns2:MediaServiceSearchProperties" minOccurs="0"/>
                <xsd:element ref="ns2:lcf76f155ced4ddcb4097134ff3c332f" minOccurs="0"/>
                <xsd:element ref="ns3: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45ba8b-c630-48b7-8485-920ca1173f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3528d2e-5ccb-4c80-a8ef-83a1422785da" ma:termSetId="09814cd3-568e-fe90-9814-8d621ff8fb84" ma:anchorId="fba54fb3-c3e1-fe81-a776-ca4b69148c4d" ma:open="true" ma:isKeyword="false">
      <xsd:complexType>
        <xsd:sequence>
          <xsd:element ref="pc:Terms" minOccurs="0" maxOccurs="1"/>
        </xsd:sequence>
      </xsd:complex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31f5e1-77f8-403e-8537-c0671aa9e9f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44ac8a15-e0d9-4d67-a5ad-73b6f68ba893}" ma:internalName="TaxCatchAll" ma:showField="CatchAllData" ma:web="e531f5e1-77f8-403e-8537-c0671aa9e9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31f5e1-77f8-403e-8537-c0671aa9e9f9" xsi:nil="true"/>
    <lcf76f155ced4ddcb4097134ff3c332f xmlns="7045ba8b-c630-48b7-8485-920ca1173f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FFDD44D-9349-4866-AB35-F5243F7D5F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45ba8b-c630-48b7-8485-920ca1173fc8"/>
    <ds:schemaRef ds:uri="e531f5e1-77f8-403e-8537-c0671aa9e9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966E17-43F0-4019-8E03-94E9F2A81418}">
  <ds:schemaRefs>
    <ds:schemaRef ds:uri="http://schemas.microsoft.com/sharepoint/v3/contenttype/forms"/>
  </ds:schemaRefs>
</ds:datastoreItem>
</file>

<file path=customXml/itemProps3.xml><?xml version="1.0" encoding="utf-8"?>
<ds:datastoreItem xmlns:ds="http://schemas.openxmlformats.org/officeDocument/2006/customXml" ds:itemID="{18517D4D-1FAB-491F-A2FD-3960FF6820D5}">
  <ds:schemaRefs>
    <ds:schemaRef ds:uri="http://purl.org/dc/elements/1.1/"/>
    <ds:schemaRef ds:uri="http://www.w3.org/XML/1998/namespace"/>
    <ds:schemaRef ds:uri="7045ba8b-c630-48b7-8485-920ca1173fc8"/>
    <ds:schemaRef ds:uri="http://schemas.microsoft.com/office/infopath/2007/PartnerControls"/>
    <ds:schemaRef ds:uri="http://schemas.microsoft.com/office/2006/documentManagement/types"/>
    <ds:schemaRef ds:uri="http://purl.org/dc/terms/"/>
    <ds:schemaRef ds:uri="e531f5e1-77f8-403e-8537-c0671aa9e9f9"/>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BC2025Theme1</Template>
  <TotalTime>7441</TotalTime>
  <Words>1858</Words>
  <Application>Microsoft Office PowerPoint</Application>
  <PresentationFormat>Widescreen</PresentationFormat>
  <Paragraphs>272</Paragraphs>
  <Slides>27</Slides>
  <Notes>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27</vt:i4>
      </vt:variant>
    </vt:vector>
  </HeadingPairs>
  <TitlesOfParts>
    <vt:vector size="42" baseType="lpstr">
      <vt:lpstr>System Font Regular</vt:lpstr>
      <vt:lpstr>Telegraf</vt:lpstr>
      <vt:lpstr>Telegraf Light</vt:lpstr>
      <vt:lpstr>Aptos</vt:lpstr>
      <vt:lpstr>Aptos Narrow</vt:lpstr>
      <vt:lpstr>Arial</vt:lpstr>
      <vt:lpstr>Arial Black</vt:lpstr>
      <vt:lpstr>Calibri</vt:lpstr>
      <vt:lpstr>Calibri Light</vt:lpstr>
      <vt:lpstr>Helvetica</vt:lpstr>
      <vt:lpstr>Times New Roman</vt:lpstr>
      <vt:lpstr>Wingdings</vt:lpstr>
      <vt:lpstr>BC2025Theme1</vt:lpstr>
      <vt:lpstr>mm2025</vt:lpstr>
      <vt:lpstr>Slide Break &amp; Agenda</vt:lpstr>
      <vt:lpstr>PowerPoint Presentation</vt:lpstr>
      <vt:lpstr>PowerPoint Presentation</vt:lpstr>
      <vt:lpstr>Sales Funnel</vt:lpstr>
      <vt:lpstr>What is Quick Quote</vt:lpstr>
      <vt:lpstr>Quick Quote</vt:lpstr>
      <vt:lpstr>Navigation</vt:lpstr>
      <vt:lpstr>Configuration Tab</vt:lpstr>
      <vt:lpstr>Configuration Tab</vt:lpstr>
      <vt:lpstr>Configuration Tab</vt:lpstr>
      <vt:lpstr>Configuration Tab</vt:lpstr>
      <vt:lpstr>Configuration Tab</vt:lpstr>
      <vt:lpstr>Configuration Tab</vt:lpstr>
      <vt:lpstr>Configuration Tab</vt:lpstr>
      <vt:lpstr>Quick Quote</vt:lpstr>
      <vt:lpstr>Pricing</vt:lpstr>
      <vt:lpstr>Pricing</vt:lpstr>
      <vt:lpstr>Pricing – Markup Example</vt:lpstr>
      <vt:lpstr>Quick Quote</vt:lpstr>
      <vt:lpstr>Quick Quote Proposal</vt:lpstr>
      <vt:lpstr>Quick Quote Proposal</vt:lpstr>
      <vt:lpstr>Quick Quote Proposal</vt:lpstr>
      <vt:lpstr>Quick Quote</vt:lpstr>
      <vt:lpstr>Quick Quote Mobile Experience</vt:lpstr>
      <vt:lpstr>Quick Quote Mobile Experience</vt:lpstr>
      <vt:lpstr>Quick Quote</vt:lpstr>
      <vt:lpstr>Quick Quote User guide reference</vt:lpstr>
      <vt:lpstr>PowerPoint Presentation</vt:lpstr>
    </vt:vector>
  </TitlesOfParts>
  <Company>Brunswick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Collin Johnson</dc:creator>
  <cp:lastModifiedBy>Collin Johnson</cp:lastModifiedBy>
  <cp:revision>93</cp:revision>
  <dcterms:created xsi:type="dcterms:W3CDTF">2026-01-30T19:22:02Z</dcterms:created>
  <dcterms:modified xsi:type="dcterms:W3CDTF">2026-02-09T15:58:35Z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0f8046d-f487-4fe0-b483-792de298965a_Enabled">
    <vt:lpwstr>true</vt:lpwstr>
  </property>
  <property fmtid="{D5CDD505-2E9C-101B-9397-08002B2CF9AE}" pid="3" name="MSIP_Label_b0f8046d-f487-4fe0-b483-792de298965a_SetDate">
    <vt:lpwstr>2026-02-02T21:15:00Z</vt:lpwstr>
  </property>
  <property fmtid="{D5CDD505-2E9C-101B-9397-08002B2CF9AE}" pid="4" name="MSIP_Label_b0f8046d-f487-4fe0-b483-792de298965a_Method">
    <vt:lpwstr>Standard</vt:lpwstr>
  </property>
  <property fmtid="{D5CDD505-2E9C-101B-9397-08002B2CF9AE}" pid="5" name="MSIP_Label_b0f8046d-f487-4fe0-b483-792de298965a_Name">
    <vt:lpwstr>b0f8046d-f487-4fe0-b483-792de298965a</vt:lpwstr>
  </property>
  <property fmtid="{D5CDD505-2E9C-101B-9397-08002B2CF9AE}" pid="6" name="MSIP_Label_b0f8046d-f487-4fe0-b483-792de298965a_SiteId">
    <vt:lpwstr>1309aa3b-9cd5-4e53-8f27-8ee6a2573c3c</vt:lpwstr>
  </property>
  <property fmtid="{D5CDD505-2E9C-101B-9397-08002B2CF9AE}" pid="7" name="MSIP_Label_b0f8046d-f487-4fe0-b483-792de298965a_ActionId">
    <vt:lpwstr>8f953c8a-7775-4c68-a293-7787a6fd3b51</vt:lpwstr>
  </property>
  <property fmtid="{D5CDD505-2E9C-101B-9397-08002B2CF9AE}" pid="8" name="MSIP_Label_b0f8046d-f487-4fe0-b483-792de298965a_ContentBits">
    <vt:lpwstr>2</vt:lpwstr>
  </property>
  <property fmtid="{D5CDD505-2E9C-101B-9397-08002B2CF9AE}" pid="9" name="MSIP_Label_b0f8046d-f487-4fe0-b483-792de298965a_Tag">
    <vt:lpwstr>10, 3, 0, 1</vt:lpwstr>
  </property>
  <property fmtid="{D5CDD505-2E9C-101B-9397-08002B2CF9AE}" pid="10" name="ClassificationContentMarkingFooterLocations">
    <vt:lpwstr>BC2025Theme1:48\mm2025:69</vt:lpwstr>
  </property>
  <property fmtid="{D5CDD505-2E9C-101B-9397-08002B2CF9AE}" pid="11" name="ClassificationContentMarkingFooterText">
    <vt:lpwstr>This data is internal to Brunswick.</vt:lpwstr>
  </property>
  <property fmtid="{D5CDD505-2E9C-101B-9397-08002B2CF9AE}" pid="12" name="ContentTypeId">
    <vt:lpwstr>0x010100638B85557ECC4E41B5F264AA5294A365</vt:lpwstr>
  </property>
  <property fmtid="{D5CDD505-2E9C-101B-9397-08002B2CF9AE}" pid="13" name="MediaServiceImageTags">
    <vt:lpwstr/>
  </property>
</Properties>
</file>