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1" r:id="rId7"/>
    <p:sldId id="260"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F040-5F1A-44CC-9710-F38C8EED1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00BC4-AC58-454A-AC4D-20D2E2C29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44907-1399-4B9C-86F0-26E4CF7785FF}"/>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E02E4068-2714-43A9-AABD-3A745C0B5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B406B-C244-4B12-AEBF-C1EC4C12D8A5}"/>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40129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E05B-0DD9-4E9E-B6D2-ACFB031E2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44930-F7E2-4D5A-B73B-B2EC53329E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CE124-52C9-478F-B5E2-EA459948C173}"/>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C22D509E-E4E0-4F4D-B9CB-088D2D59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C7A22-A8E1-4B5B-A1FA-E81882732CA7}"/>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158711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FBD25-72D0-4142-B2F6-D7085C128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A0A2B-1217-406F-9A0C-64B0F2062F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5EAEB-01E4-485C-961C-7FC90EB93741}"/>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645B0979-64CF-437C-BF69-F42CA6736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9432F-A32E-4006-B5BE-91C535C8490F}"/>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139507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C2F8-0753-4EAB-B9BF-5E831ACD6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EDA60-6CB4-441D-B2D4-87CC661117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595FE-1615-4C8C-96D3-9E6561B5774D}"/>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DFEECD0E-7F96-4444-8447-16FCFDCEA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EC400-6C50-4B5E-AC1F-49B15EDA1E60}"/>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209939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E8BF-AE35-4827-AA96-97A656E4E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5EC0D-AE2C-4DD2-8AEF-874BF2FD8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F170DE-40EB-4E6D-95EC-140B2A78E1DE}"/>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9B52F791-7176-4805-8ADA-AE2811BB0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89891-C504-4FE5-B0F5-1D75CCF9EDB9}"/>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148975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7BB1-C0D2-4765-A703-DE3089858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F8635-8407-4FCE-B18C-CF9969B0D5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A4DBB-8B6B-4820-9776-B3D4F4B7BF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73571-A488-4581-9E23-21B28862FAA7}"/>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6" name="Footer Placeholder 5">
            <a:extLst>
              <a:ext uri="{FF2B5EF4-FFF2-40B4-BE49-F238E27FC236}">
                <a16:creationId xmlns:a16="http://schemas.microsoft.com/office/drawing/2014/main" id="{2B191AAB-2A9B-4827-B3B1-7C599D687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E432D-30DB-4F21-A8EB-7500B68034A6}"/>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6279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E471-1DC3-408F-B846-F838473EC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B75A4-D6F5-439B-909F-DC2684F6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E91BE0-9B52-44AD-A844-144FC4D495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82939-2190-4168-957C-6CD7553D1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F640CE-3107-4464-9218-D5B5CE45E5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56DD65-48DB-4C68-BE68-A5E44960FD69}"/>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8" name="Footer Placeholder 7">
            <a:extLst>
              <a:ext uri="{FF2B5EF4-FFF2-40B4-BE49-F238E27FC236}">
                <a16:creationId xmlns:a16="http://schemas.microsoft.com/office/drawing/2014/main" id="{845D9808-55F5-4AAC-8574-B03AF0454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98878-705A-4EDF-BBE4-56566412637E}"/>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243451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A049-5622-4BCC-A758-808DF354C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5D2B4-8956-4D99-8060-D49353FCBF37}"/>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4" name="Footer Placeholder 3">
            <a:extLst>
              <a:ext uri="{FF2B5EF4-FFF2-40B4-BE49-F238E27FC236}">
                <a16:creationId xmlns:a16="http://schemas.microsoft.com/office/drawing/2014/main" id="{82D691C7-9CBC-4E26-A1A9-4ADB83248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ED75F-5C6B-4817-995B-67548C9DE1ED}"/>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307916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E5AC34-BDAC-4372-9157-0618B389400C}"/>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3" name="Footer Placeholder 2">
            <a:extLst>
              <a:ext uri="{FF2B5EF4-FFF2-40B4-BE49-F238E27FC236}">
                <a16:creationId xmlns:a16="http://schemas.microsoft.com/office/drawing/2014/main" id="{E68E604B-4D2A-493D-A357-A916ECE2F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778F23-9F54-46C3-8F96-AB8ACE14E167}"/>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413146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E706-6B3E-4D19-8F14-950A6BBD1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45DFDA-0FF2-4979-9CAA-6D5DD12C2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348C7-8554-48CD-A9F0-D5945E129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889F8-E04C-484F-9A9F-AA5CC277323D}"/>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6" name="Footer Placeholder 5">
            <a:extLst>
              <a:ext uri="{FF2B5EF4-FFF2-40B4-BE49-F238E27FC236}">
                <a16:creationId xmlns:a16="http://schemas.microsoft.com/office/drawing/2014/main" id="{DF26122C-39B6-4DC8-8EBB-E27A92EE0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694E5-91DB-424A-A3B4-1D2E3A3BC7E6}"/>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151602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9AA0-1238-4F8F-83F2-0B1851557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DD6DB-EFB4-42DA-9105-EB6AB64DC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C58BE-E0B6-46F1-9D8E-4AAC1BAB5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CB7AF9-F509-47C4-B6E0-49AC3912C21C}"/>
              </a:ext>
            </a:extLst>
          </p:cNvPr>
          <p:cNvSpPr>
            <a:spLocks noGrp="1"/>
          </p:cNvSpPr>
          <p:nvPr>
            <p:ph type="dt" sz="half" idx="10"/>
          </p:nvPr>
        </p:nvSpPr>
        <p:spPr/>
        <p:txBody>
          <a:bodyPr/>
          <a:lstStyle/>
          <a:p>
            <a:fld id="{3A65D3AF-3CCD-4082-85BE-4787603316B7}" type="datetimeFigureOut">
              <a:rPr lang="en-US" smtClean="0"/>
              <a:t>6/26/2018</a:t>
            </a:fld>
            <a:endParaRPr lang="en-US"/>
          </a:p>
        </p:txBody>
      </p:sp>
      <p:sp>
        <p:nvSpPr>
          <p:cNvPr id="6" name="Footer Placeholder 5">
            <a:extLst>
              <a:ext uri="{FF2B5EF4-FFF2-40B4-BE49-F238E27FC236}">
                <a16:creationId xmlns:a16="http://schemas.microsoft.com/office/drawing/2014/main" id="{26BAD482-6BEE-4E37-B50C-32977495C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DD32F-68E5-4E59-BA1B-CE58A7698F40}"/>
              </a:ext>
            </a:extLst>
          </p:cNvPr>
          <p:cNvSpPr>
            <a:spLocks noGrp="1"/>
          </p:cNvSpPr>
          <p:nvPr>
            <p:ph type="sldNum" sz="quarter" idx="12"/>
          </p:nvPr>
        </p:nvSpPr>
        <p:spPr/>
        <p:txBody>
          <a:bodyPr/>
          <a:lstStyle/>
          <a:p>
            <a:fld id="{E9A1E964-AB95-4093-8EFA-DE3A14264636}" type="slidenum">
              <a:rPr lang="en-US" smtClean="0"/>
              <a:t>‹#›</a:t>
            </a:fld>
            <a:endParaRPr lang="en-US"/>
          </a:p>
        </p:txBody>
      </p:sp>
    </p:spTree>
    <p:extLst>
      <p:ext uri="{BB962C8B-B14F-4D97-AF65-F5344CB8AC3E}">
        <p14:creationId xmlns:p14="http://schemas.microsoft.com/office/powerpoint/2010/main" val="375751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E38EF-2F45-4169-A4F7-49C3C0587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F4E3E-9F9E-4AD2-B71B-44396C486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09C93-6C1E-4477-A3E4-67E68F88B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5D3AF-3CCD-4082-85BE-4787603316B7}" type="datetimeFigureOut">
              <a:rPr lang="en-US" smtClean="0"/>
              <a:t>6/26/2018</a:t>
            </a:fld>
            <a:endParaRPr lang="en-US"/>
          </a:p>
        </p:txBody>
      </p:sp>
      <p:sp>
        <p:nvSpPr>
          <p:cNvPr id="5" name="Footer Placeholder 4">
            <a:extLst>
              <a:ext uri="{FF2B5EF4-FFF2-40B4-BE49-F238E27FC236}">
                <a16:creationId xmlns:a16="http://schemas.microsoft.com/office/drawing/2014/main" id="{337A967E-C9CC-4E99-ABD1-B4D24405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DBE665-35CD-4E0F-B02B-25846C13F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1E964-AB95-4093-8EFA-DE3A14264636}" type="slidenum">
              <a:rPr lang="en-US" smtClean="0"/>
              <a:t>‹#›</a:t>
            </a:fld>
            <a:endParaRPr lang="en-US"/>
          </a:p>
        </p:txBody>
      </p:sp>
    </p:spTree>
    <p:extLst>
      <p:ext uri="{BB962C8B-B14F-4D97-AF65-F5344CB8AC3E}">
        <p14:creationId xmlns:p14="http://schemas.microsoft.com/office/powerpoint/2010/main" val="299711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2.png"/><Relationship Id="rId2" Type="http://schemas.microsoft.com/office/2007/relationships/media" Target="../media/media8.m4a"/><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EF4C-F5CE-43AA-B937-EEF8AA44C339}"/>
              </a:ext>
            </a:extLst>
          </p:cNvPr>
          <p:cNvSpPr>
            <a:spLocks noGrp="1"/>
          </p:cNvSpPr>
          <p:nvPr>
            <p:ph type="ctrTitle"/>
          </p:nvPr>
        </p:nvSpPr>
        <p:spPr/>
        <p:txBody>
          <a:bodyPr/>
          <a:lstStyle/>
          <a:p>
            <a:r>
              <a:rPr lang="en-US" dirty="0">
                <a:solidFill>
                  <a:srgbClr val="FF0000"/>
                </a:solidFill>
              </a:rPr>
              <a:t>Quick Config Tutorial</a:t>
            </a:r>
          </a:p>
        </p:txBody>
      </p:sp>
      <p:graphicFrame>
        <p:nvGraphicFramePr>
          <p:cNvPr id="5" name="Object 4">
            <a:extLst>
              <a:ext uri="{FF2B5EF4-FFF2-40B4-BE49-F238E27FC236}">
                <a16:creationId xmlns:a16="http://schemas.microsoft.com/office/drawing/2014/main" id="{B515540C-1739-47E0-B1C3-CD9BE7CFFA9A}"/>
              </a:ext>
            </a:extLst>
          </p:cNvPr>
          <p:cNvGraphicFramePr>
            <a:graphicFrameLocks noChangeAspect="1"/>
          </p:cNvGraphicFramePr>
          <p:nvPr>
            <p:extLst>
              <p:ext uri="{D42A27DB-BD31-4B8C-83A1-F6EECF244321}">
                <p14:modId xmlns:p14="http://schemas.microsoft.com/office/powerpoint/2010/main" val="2948679890"/>
              </p:ext>
            </p:extLst>
          </p:nvPr>
        </p:nvGraphicFramePr>
        <p:xfrm>
          <a:off x="2257911" y="3616803"/>
          <a:ext cx="7337911" cy="1640997"/>
        </p:xfrm>
        <a:graphic>
          <a:graphicData uri="http://schemas.openxmlformats.org/presentationml/2006/ole">
            <mc:AlternateContent xmlns:mc="http://schemas.openxmlformats.org/markup-compatibility/2006">
              <mc:Choice xmlns:v="urn:schemas-microsoft-com:vml" Requires="v">
                <p:oleObj spid="_x0000_s2055" name="Corel DESIGNER" r:id="rId5" imgW="16106022" imgH="3599834" progId="CorelDESIGNER.Graphic.19">
                  <p:embed/>
                </p:oleObj>
              </mc:Choice>
              <mc:Fallback>
                <p:oleObj name="Corel DESIGNER" r:id="rId5" imgW="16106022" imgH="3599834" progId="CorelDESIGNER.Graphic.19">
                  <p:embed/>
                  <p:pic>
                    <p:nvPicPr>
                      <p:cNvPr id="0" name=""/>
                      <p:cNvPicPr/>
                      <p:nvPr/>
                    </p:nvPicPr>
                    <p:blipFill>
                      <a:blip r:embed="rId6"/>
                      <a:stretch>
                        <a:fillRect/>
                      </a:stretch>
                    </p:blipFill>
                    <p:spPr>
                      <a:xfrm>
                        <a:off x="2257911" y="3616803"/>
                        <a:ext cx="7337911" cy="1640997"/>
                      </a:xfrm>
                      <a:prstGeom prst="rect">
                        <a:avLst/>
                      </a:prstGeom>
                    </p:spPr>
                  </p:pic>
                </p:oleObj>
              </mc:Fallback>
            </mc:AlternateContent>
          </a:graphicData>
        </a:graphic>
      </p:graphicFrame>
      <p:pic>
        <p:nvPicPr>
          <p:cNvPr id="7" name="Audio 6">
            <a:hlinkClick r:id="" action="ppaction://media"/>
            <a:extLst>
              <a:ext uri="{FF2B5EF4-FFF2-40B4-BE49-F238E27FC236}">
                <a16:creationId xmlns:a16="http://schemas.microsoft.com/office/drawing/2014/main" id="{567BA51B-C8BB-48B1-9323-FA1F8F92C24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0774974"/>
      </p:ext>
    </p:extLst>
  </p:cSld>
  <p:clrMapOvr>
    <a:masterClrMapping/>
  </p:clrMapOvr>
  <mc:AlternateContent xmlns:mc="http://schemas.openxmlformats.org/markup-compatibility/2006" xmlns:p14="http://schemas.microsoft.com/office/powerpoint/2010/main">
    <mc:Choice Requires="p14">
      <p:transition spd="slow" p14:dur="2000" advTm="11792"/>
    </mc:Choice>
    <mc:Fallback xmlns="">
      <p:transition spd="slow" advTm="11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304DE2-9F0E-4A75-AD83-18D8ED314BD5}"/>
              </a:ext>
            </a:extLst>
          </p:cNvPr>
          <p:cNvPicPr>
            <a:picLocks noChangeAspect="1"/>
          </p:cNvPicPr>
          <p:nvPr/>
        </p:nvPicPr>
        <p:blipFill>
          <a:blip r:embed="rId4"/>
          <a:stretch>
            <a:fillRect/>
          </a:stretch>
        </p:blipFill>
        <p:spPr>
          <a:xfrm>
            <a:off x="183776" y="430306"/>
            <a:ext cx="11855217" cy="5702174"/>
          </a:xfrm>
          <a:prstGeom prst="rect">
            <a:avLst/>
          </a:prstGeom>
          <a:ln>
            <a:solidFill>
              <a:schemeClr val="tx1"/>
            </a:solidFill>
          </a:ln>
        </p:spPr>
      </p:pic>
      <p:pic>
        <p:nvPicPr>
          <p:cNvPr id="4" name="Audio 3">
            <a:hlinkClick r:id="" action="ppaction://media"/>
            <a:extLst>
              <a:ext uri="{FF2B5EF4-FFF2-40B4-BE49-F238E27FC236}">
                <a16:creationId xmlns:a16="http://schemas.microsoft.com/office/drawing/2014/main" id="{341F045B-C65D-4A2B-AE70-CF903F966B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27066465"/>
      </p:ext>
    </p:extLst>
  </p:cSld>
  <p:clrMapOvr>
    <a:masterClrMapping/>
  </p:clrMapOvr>
  <mc:AlternateContent xmlns:mc="http://schemas.openxmlformats.org/markup-compatibility/2006" xmlns:p14="http://schemas.microsoft.com/office/powerpoint/2010/main">
    <mc:Choice Requires="p14">
      <p:transition spd="slow" p14:dur="2000" advTm="31137"/>
    </mc:Choice>
    <mc:Fallback xmlns="">
      <p:transition spd="slow" advTm="31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A1853-56C1-4F4F-9C92-82E3F8354925}"/>
              </a:ext>
            </a:extLst>
          </p:cNvPr>
          <p:cNvPicPr>
            <a:picLocks noChangeAspect="1"/>
          </p:cNvPicPr>
          <p:nvPr/>
        </p:nvPicPr>
        <p:blipFill>
          <a:blip r:embed="rId4"/>
          <a:stretch>
            <a:fillRect/>
          </a:stretch>
        </p:blipFill>
        <p:spPr>
          <a:xfrm>
            <a:off x="236668" y="513311"/>
            <a:ext cx="11521440" cy="5529242"/>
          </a:xfrm>
          <a:prstGeom prst="rect">
            <a:avLst/>
          </a:prstGeom>
          <a:ln>
            <a:solidFill>
              <a:schemeClr val="tx1"/>
            </a:solidFill>
          </a:ln>
        </p:spPr>
      </p:pic>
      <p:pic>
        <p:nvPicPr>
          <p:cNvPr id="7" name="Picture 6">
            <a:extLst>
              <a:ext uri="{FF2B5EF4-FFF2-40B4-BE49-F238E27FC236}">
                <a16:creationId xmlns:a16="http://schemas.microsoft.com/office/drawing/2014/main" id="{57FD802F-E3F5-4CDB-884F-9F4244C9D678}"/>
              </a:ext>
            </a:extLst>
          </p:cNvPr>
          <p:cNvPicPr>
            <a:picLocks noChangeAspect="1"/>
          </p:cNvPicPr>
          <p:nvPr/>
        </p:nvPicPr>
        <p:blipFill>
          <a:blip r:embed="rId5"/>
          <a:stretch>
            <a:fillRect/>
          </a:stretch>
        </p:blipFill>
        <p:spPr>
          <a:xfrm>
            <a:off x="4297322" y="1940897"/>
            <a:ext cx="2333333" cy="609524"/>
          </a:xfrm>
          <a:prstGeom prst="rect">
            <a:avLst/>
          </a:prstGeom>
        </p:spPr>
      </p:pic>
      <p:pic>
        <p:nvPicPr>
          <p:cNvPr id="11" name="Audio 10">
            <a:hlinkClick r:id="" action="ppaction://media"/>
            <a:extLst>
              <a:ext uri="{FF2B5EF4-FFF2-40B4-BE49-F238E27FC236}">
                <a16:creationId xmlns:a16="http://schemas.microsoft.com/office/drawing/2014/main" id="{06DB0751-D2AA-44A0-8C91-800ECF9601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72751589"/>
      </p:ext>
    </p:extLst>
  </p:cSld>
  <p:clrMapOvr>
    <a:masterClrMapping/>
  </p:clrMapOvr>
  <mc:AlternateContent xmlns:mc="http://schemas.openxmlformats.org/markup-compatibility/2006" xmlns:p14="http://schemas.microsoft.com/office/powerpoint/2010/main">
    <mc:Choice Requires="p14">
      <p:transition spd="slow" p14:dur="2000" advTm="50793"/>
    </mc:Choice>
    <mc:Fallback xmlns="">
      <p:transition spd="slow" advTm="50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AFCCF-A4BD-4EE8-BF24-60DA4593AF95}"/>
              </a:ext>
            </a:extLst>
          </p:cNvPr>
          <p:cNvPicPr>
            <a:picLocks noChangeAspect="1"/>
          </p:cNvPicPr>
          <p:nvPr/>
        </p:nvPicPr>
        <p:blipFill>
          <a:blip r:embed="rId4"/>
          <a:stretch>
            <a:fillRect/>
          </a:stretch>
        </p:blipFill>
        <p:spPr>
          <a:xfrm>
            <a:off x="268941" y="580913"/>
            <a:ext cx="11731831" cy="5637602"/>
          </a:xfrm>
          <a:prstGeom prst="rect">
            <a:avLst/>
          </a:prstGeom>
          <a:ln>
            <a:solidFill>
              <a:schemeClr val="tx1"/>
            </a:solidFill>
          </a:ln>
        </p:spPr>
      </p:pic>
      <p:pic>
        <p:nvPicPr>
          <p:cNvPr id="6" name="Audio 5">
            <a:hlinkClick r:id="" action="ppaction://media"/>
            <a:extLst>
              <a:ext uri="{FF2B5EF4-FFF2-40B4-BE49-F238E27FC236}">
                <a16:creationId xmlns:a16="http://schemas.microsoft.com/office/drawing/2014/main" id="{92C54A79-1E70-41C1-897D-68FF6F7260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73147495"/>
      </p:ext>
    </p:extLst>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589A-F966-4891-AC96-BF7FBBEEC010}"/>
              </a:ext>
            </a:extLst>
          </p:cNvPr>
          <p:cNvSpPr>
            <a:spLocks noGrp="1"/>
          </p:cNvSpPr>
          <p:nvPr>
            <p:ph type="title"/>
          </p:nvPr>
        </p:nvSpPr>
        <p:spPr/>
        <p:txBody>
          <a:bodyPr>
            <a:normAutofit fontScale="90000"/>
          </a:bodyPr>
          <a:lstStyle/>
          <a:p>
            <a:r>
              <a:rPr lang="en-US" sz="2000" dirty="0"/>
              <a:t>After selecting save you will be brought to this screen where you can name your configuration. You can also view your pricing or apply customer discounts. By clicking on the “Create Quote” tab you can also add customer information, export the BOM, or create a proposal document to give to the customer.</a:t>
            </a:r>
            <a:br>
              <a:rPr lang="en-US" sz="2000" dirty="0"/>
            </a:br>
            <a:endParaRPr lang="en-US" sz="2000" dirty="0"/>
          </a:p>
        </p:txBody>
      </p:sp>
      <p:sp>
        <p:nvSpPr>
          <p:cNvPr id="3" name="Content Placeholder 2">
            <a:extLst>
              <a:ext uri="{FF2B5EF4-FFF2-40B4-BE49-F238E27FC236}">
                <a16:creationId xmlns:a16="http://schemas.microsoft.com/office/drawing/2014/main" id="{ADCA4E65-FF33-485A-A718-08610364E42A}"/>
              </a:ext>
            </a:extLst>
          </p:cNvPr>
          <p:cNvSpPr>
            <a:spLocks noGrp="1"/>
          </p:cNvSpPr>
          <p:nvPr>
            <p:ph idx="1"/>
          </p:nvPr>
        </p:nvSpPr>
        <p:spPr/>
        <p:txBody>
          <a:bodyPr/>
          <a:lstStyle/>
          <a:p>
            <a:endParaRPr lang="en-US" dirty="0"/>
          </a:p>
        </p:txBody>
      </p:sp>
      <p:pic>
        <p:nvPicPr>
          <p:cNvPr id="1026" name="Picture 2" descr="C:\Users\JEREMY~1.HEE\AppData\Local\Temp\SNAGHTMLf48f48.PNG">
            <a:extLst>
              <a:ext uri="{FF2B5EF4-FFF2-40B4-BE49-F238E27FC236}">
                <a16:creationId xmlns:a16="http://schemas.microsoft.com/office/drawing/2014/main" id="{8D83B7E9-2945-46A9-AD51-6B21A6D66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6" y="1690688"/>
            <a:ext cx="11894410" cy="49544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26BECEFC-C6E2-43C1-BAA0-AD7DD75DF2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9212178"/>
      </p:ext>
    </p:extLst>
  </p:cSld>
  <p:clrMapOvr>
    <a:masterClrMapping/>
  </p:clrMapOvr>
  <mc:AlternateContent xmlns:mc="http://schemas.openxmlformats.org/markup-compatibility/2006" xmlns:p14="http://schemas.microsoft.com/office/powerpoint/2010/main">
    <mc:Choice Requires="p14">
      <p:transition spd="slow" p14:dur="2000" advTm="10748"/>
    </mc:Choice>
    <mc:Fallback xmlns="">
      <p:transition spd="slow" advTm="10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4B5E7-5A23-4ABF-A816-1236D0A125E2}"/>
              </a:ext>
            </a:extLst>
          </p:cNvPr>
          <p:cNvPicPr>
            <a:picLocks noChangeAspect="1"/>
          </p:cNvPicPr>
          <p:nvPr/>
        </p:nvPicPr>
        <p:blipFill>
          <a:blip r:embed="rId4"/>
          <a:stretch>
            <a:fillRect/>
          </a:stretch>
        </p:blipFill>
        <p:spPr>
          <a:xfrm>
            <a:off x="134471" y="872775"/>
            <a:ext cx="11887200" cy="4943368"/>
          </a:xfrm>
          <a:prstGeom prst="rect">
            <a:avLst/>
          </a:prstGeom>
          <a:ln>
            <a:solidFill>
              <a:schemeClr val="tx1"/>
            </a:solidFill>
          </a:ln>
        </p:spPr>
      </p:pic>
      <p:pic>
        <p:nvPicPr>
          <p:cNvPr id="5" name="Audio 4">
            <a:hlinkClick r:id="" action="ppaction://media"/>
            <a:extLst>
              <a:ext uri="{FF2B5EF4-FFF2-40B4-BE49-F238E27FC236}">
                <a16:creationId xmlns:a16="http://schemas.microsoft.com/office/drawing/2014/main" id="{D44A3BDB-A888-48FB-A910-100680BA34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06226840"/>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7D1A48-7C87-421F-8AF5-205A7FE4FFD8}"/>
              </a:ext>
            </a:extLst>
          </p:cNvPr>
          <p:cNvPicPr>
            <a:picLocks noChangeAspect="1"/>
          </p:cNvPicPr>
          <p:nvPr/>
        </p:nvPicPr>
        <p:blipFill>
          <a:blip r:embed="rId4"/>
          <a:stretch>
            <a:fillRect/>
          </a:stretch>
        </p:blipFill>
        <p:spPr>
          <a:xfrm>
            <a:off x="134471" y="941294"/>
            <a:ext cx="11879815" cy="4861106"/>
          </a:xfrm>
          <a:prstGeom prst="rect">
            <a:avLst/>
          </a:prstGeom>
          <a:ln>
            <a:solidFill>
              <a:schemeClr val="tx1"/>
            </a:solidFill>
          </a:ln>
        </p:spPr>
      </p:pic>
      <p:pic>
        <p:nvPicPr>
          <p:cNvPr id="5" name="Audio 4">
            <a:hlinkClick r:id="" action="ppaction://media"/>
            <a:extLst>
              <a:ext uri="{FF2B5EF4-FFF2-40B4-BE49-F238E27FC236}">
                <a16:creationId xmlns:a16="http://schemas.microsoft.com/office/drawing/2014/main" id="{AA5ACCFB-5E90-4D23-8E43-EE549702EF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08454323"/>
      </p:ext>
    </p:extLst>
  </p:cSld>
  <p:clrMapOvr>
    <a:masterClrMapping/>
  </p:clrMapOvr>
  <mc:AlternateContent xmlns:mc="http://schemas.openxmlformats.org/markup-compatibility/2006" xmlns:p14="http://schemas.microsoft.com/office/powerpoint/2010/main">
    <mc:Choice Requires="p14">
      <p:transition spd="slow" p14:dur="2000" advTm="36425"/>
    </mc:Choice>
    <mc:Fallback xmlns="">
      <p:transition spd="slow" advTm="36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14AF3B5-BBA8-4ED2-8595-E2B91C5270C2}"/>
              </a:ext>
            </a:extLst>
          </p:cNvPr>
          <p:cNvGraphicFramePr>
            <a:graphicFrameLocks noChangeAspect="1"/>
          </p:cNvGraphicFramePr>
          <p:nvPr>
            <p:extLst>
              <p:ext uri="{D42A27DB-BD31-4B8C-83A1-F6EECF244321}">
                <p14:modId xmlns:p14="http://schemas.microsoft.com/office/powerpoint/2010/main" val="1122368359"/>
              </p:ext>
            </p:extLst>
          </p:nvPr>
        </p:nvGraphicFramePr>
        <p:xfrm>
          <a:off x="2257911" y="3616803"/>
          <a:ext cx="7337911" cy="1640997"/>
        </p:xfrm>
        <a:graphic>
          <a:graphicData uri="http://schemas.openxmlformats.org/presentationml/2006/ole">
            <mc:AlternateContent xmlns:mc="http://schemas.openxmlformats.org/markup-compatibility/2006">
              <mc:Choice xmlns:v="urn:schemas-microsoft-com:vml" Requires="v">
                <p:oleObj spid="_x0000_s3079" name="Corel DESIGNER" r:id="rId5" imgW="16106022" imgH="3599834" progId="CorelDESIGNER.Graphic.19">
                  <p:embed/>
                </p:oleObj>
              </mc:Choice>
              <mc:Fallback>
                <p:oleObj name="Corel DESIGNER" r:id="rId5" imgW="16106022" imgH="3599834" progId="CorelDESIGNER.Graphic.19">
                  <p:embed/>
                  <p:pic>
                    <p:nvPicPr>
                      <p:cNvPr id="5" name="Object 4">
                        <a:extLst>
                          <a:ext uri="{FF2B5EF4-FFF2-40B4-BE49-F238E27FC236}">
                            <a16:creationId xmlns:a16="http://schemas.microsoft.com/office/drawing/2014/main" id="{B515540C-1739-47E0-B1C3-CD9BE7CFFA9A}"/>
                          </a:ext>
                        </a:extLst>
                      </p:cNvPr>
                      <p:cNvPicPr/>
                      <p:nvPr/>
                    </p:nvPicPr>
                    <p:blipFill>
                      <a:blip r:embed="rId6"/>
                      <a:stretch>
                        <a:fillRect/>
                      </a:stretch>
                    </p:blipFill>
                    <p:spPr>
                      <a:xfrm>
                        <a:off x="2257911" y="3616803"/>
                        <a:ext cx="7337911" cy="1640997"/>
                      </a:xfrm>
                      <a:prstGeom prst="rect">
                        <a:avLst/>
                      </a:prstGeom>
                    </p:spPr>
                  </p:pic>
                </p:oleObj>
              </mc:Fallback>
            </mc:AlternateContent>
          </a:graphicData>
        </a:graphic>
      </p:graphicFrame>
      <p:pic>
        <p:nvPicPr>
          <p:cNvPr id="5" name="Audio 4">
            <a:hlinkClick r:id="" action="ppaction://media"/>
            <a:extLst>
              <a:ext uri="{FF2B5EF4-FFF2-40B4-BE49-F238E27FC236}">
                <a16:creationId xmlns:a16="http://schemas.microsoft.com/office/drawing/2014/main" id="{3471907A-8634-4038-8DC3-98D492D2D92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35657875"/>
      </p:ext>
    </p:extLst>
  </p:cSld>
  <p:clrMapOvr>
    <a:masterClrMapping/>
  </p:clrMapOvr>
  <mc:AlternateContent xmlns:mc="http://schemas.openxmlformats.org/markup-compatibility/2006" xmlns:p14="http://schemas.microsoft.com/office/powerpoint/2010/main">
    <mc:Choice Requires="p14">
      <p:transition spd="slow" p14:dur="2000" advTm="18319"/>
    </mc:Choice>
    <mc:Fallback xmlns="">
      <p:transition spd="slow" advTm="18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62</Words>
  <Application>Microsoft Office PowerPoint</Application>
  <PresentationFormat>Widescreen</PresentationFormat>
  <Paragraphs>2</Paragraphs>
  <Slides>8</Slides>
  <Notes>0</Notes>
  <HiddenSlides>0</HiddenSlides>
  <MMClips>8</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Calibri Light</vt:lpstr>
      <vt:lpstr>Office Theme</vt:lpstr>
      <vt:lpstr>Corel DESIGNER</vt:lpstr>
      <vt:lpstr>Quick Config Tutorial</vt:lpstr>
      <vt:lpstr>PowerPoint Presentation</vt:lpstr>
      <vt:lpstr>PowerPoint Presentation</vt:lpstr>
      <vt:lpstr>PowerPoint Presentation</vt:lpstr>
      <vt:lpstr>After selecting save you will be brought to this screen where you can name your configuration. You can also view your pricing or apply customer discounts. By clicking on the “Create Quote” tab you can also add customer information, export the BOM, or create a proposal document to give to the customer.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Heenan</dc:creator>
  <cp:lastModifiedBy>Jeremy Heenan</cp:lastModifiedBy>
  <cp:revision>10</cp:revision>
  <dcterms:created xsi:type="dcterms:W3CDTF">2018-06-25T18:25:56Z</dcterms:created>
  <dcterms:modified xsi:type="dcterms:W3CDTF">2018-06-26T19:19:24Z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